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648" r:id="rId5"/>
  </p:sldMasterIdLst>
  <p:notesMasterIdLst>
    <p:notesMasterId r:id="rId37"/>
  </p:notesMasterIdLst>
  <p:sldIdLst>
    <p:sldId id="281" r:id="rId6"/>
    <p:sldId id="322" r:id="rId7"/>
    <p:sldId id="262" r:id="rId8"/>
    <p:sldId id="302" r:id="rId9"/>
    <p:sldId id="323" r:id="rId10"/>
    <p:sldId id="324" r:id="rId11"/>
    <p:sldId id="325" r:id="rId12"/>
    <p:sldId id="303" r:id="rId13"/>
    <p:sldId id="333" r:id="rId14"/>
    <p:sldId id="326" r:id="rId15"/>
    <p:sldId id="297" r:id="rId16"/>
    <p:sldId id="327" r:id="rId17"/>
    <p:sldId id="263" r:id="rId18"/>
    <p:sldId id="310" r:id="rId19"/>
    <p:sldId id="264" r:id="rId20"/>
    <p:sldId id="312" r:id="rId21"/>
    <p:sldId id="313" r:id="rId22"/>
    <p:sldId id="314" r:id="rId23"/>
    <p:sldId id="315" r:id="rId24"/>
    <p:sldId id="316" r:id="rId25"/>
    <p:sldId id="318" r:id="rId26"/>
    <p:sldId id="265" r:id="rId27"/>
    <p:sldId id="330" r:id="rId28"/>
    <p:sldId id="331" r:id="rId29"/>
    <p:sldId id="288" r:id="rId30"/>
    <p:sldId id="271" r:id="rId31"/>
    <p:sldId id="329" r:id="rId32"/>
    <p:sldId id="307" r:id="rId33"/>
    <p:sldId id="308" r:id="rId34"/>
    <p:sldId id="332" r:id="rId35"/>
    <p:sldId id="272" r:id="rId36"/>
  </p:sldIdLst>
  <p:sldSz cx="12192000" cy="6858000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23ED2CC-7536-49C1-A6ED-B825C29EF813}">
          <p14:sldIdLst/>
        </p14:section>
        <p14:section name="Sección de resumen" id="{1D984684-4806-4DC8-B364-05A4D5224138}">
          <p14:sldIdLst>
            <p14:sldId id="281"/>
          </p14:sldIdLst>
        </p14:section>
        <p14:section name="FUNDAMENTACIÓN" id="{DE28B91E-825B-4836-A062-EFB1BBCD292E}">
          <p14:sldIdLst>
            <p14:sldId id="322"/>
            <p14:sldId id="262"/>
            <p14:sldId id="302"/>
            <p14:sldId id="323"/>
            <p14:sldId id="324"/>
            <p14:sldId id="325"/>
            <p14:sldId id="303"/>
            <p14:sldId id="333"/>
            <p14:sldId id="326"/>
            <p14:sldId id="297"/>
            <p14:sldId id="327"/>
            <p14:sldId id="263"/>
            <p14:sldId id="310"/>
          </p14:sldIdLst>
        </p14:section>
        <p14:section name="MATERIALES" id="{C2511CE0-68DB-418A-87EA-FF7E09518A94}">
          <p14:sldIdLst>
            <p14:sldId id="264"/>
            <p14:sldId id="312"/>
            <p14:sldId id="313"/>
            <p14:sldId id="314"/>
            <p14:sldId id="315"/>
            <p14:sldId id="316"/>
            <p14:sldId id="318"/>
          </p14:sldIdLst>
        </p14:section>
        <p14:section name="DINAMIZACIÓN" id="{E159C523-321A-4E1F-9A94-ACC0D825907B}">
          <p14:sldIdLst>
            <p14:sldId id="265"/>
            <p14:sldId id="330"/>
            <p14:sldId id="331"/>
            <p14:sldId id="288"/>
            <p14:sldId id="271"/>
            <p14:sldId id="329"/>
            <p14:sldId id="307"/>
            <p14:sldId id="308"/>
            <p14:sldId id="332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8901E2-67A6-39D3-DC02-330DF79DA5A5}" v="47" dt="2025-06-03T08:40:42.335"/>
    <p1510:client id="{46966FEE-2D91-E2AB-66D8-016EB3777DC4}" v="107" dt="2025-06-02T16:43:06.024"/>
    <p1510:client id="{502B1D7C-F042-1A2C-DF69-EFCDAF93C678}" v="29" dt="2025-06-03T08:55:43.105"/>
    <p1510:client id="{5AD1967B-F561-C562-7FD2-A352E0A3DF33}" v="4" dt="2025-06-03T09:42:13.799"/>
    <p1510:client id="{97B60B3E-EF11-FF75-09BD-AA67B89C60DD}" v="3" dt="2025-06-03T14:54:32.316"/>
    <p1510:client id="{CB4133C2-91DA-8481-B06A-5C2809D496E2}" v="364" dt="2025-06-02T17:59:15.874"/>
    <p1510:client id="{D5FD0763-634A-5124-290B-5C1154C3F67D}" v="5" dt="2025-06-03T15:02:09.065"/>
    <p1510:client id="{DF8DB3DE-3A8C-4FEA-0F35-75B320921EED}" v="41" dt="2025-06-03T09:00:01.192"/>
    <p1510:client id="{E09C9BCB-097F-802A-6703-9E1B6E53637D}" v="5" dt="2025-06-03T14:58:28.258"/>
    <p1510:client id="{FA4EB556-3BED-7602-964A-C7E2A1524383}" v="271" dt="2025-06-02T21:52:31.4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21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lar Algarate Velasco" userId="S::pilar.algarate@caritasmadrid.org::e6a37479-df58-4dec-be2f-bada249d26c8" providerId="AD" clId="Web-{5AD1967B-F561-C562-7FD2-A352E0A3DF33}"/>
    <pc:docChg chg="addSld modSld modSection">
      <pc:chgData name="Pilar Algarate Velasco" userId="S::pilar.algarate@caritasmadrid.org::e6a37479-df58-4dec-be2f-bada249d26c8" providerId="AD" clId="Web-{5AD1967B-F561-C562-7FD2-A352E0A3DF33}" dt="2025-06-03T09:42:13.799" v="3"/>
      <pc:docMkLst>
        <pc:docMk/>
      </pc:docMkLst>
      <pc:sldChg chg="addSp delSp modSp new addAnim">
        <pc:chgData name="Pilar Algarate Velasco" userId="S::pilar.algarate@caritasmadrid.org::e6a37479-df58-4dec-be2f-bada249d26c8" providerId="AD" clId="Web-{5AD1967B-F561-C562-7FD2-A352E0A3DF33}" dt="2025-06-03T09:42:13.799" v="3"/>
        <pc:sldMkLst>
          <pc:docMk/>
          <pc:sldMk cId="2396387420" sldId="332"/>
        </pc:sldMkLst>
        <pc:spChg chg="del">
          <ac:chgData name="Pilar Algarate Velasco" userId="S::pilar.algarate@caritasmadrid.org::e6a37479-df58-4dec-be2f-bada249d26c8" providerId="AD" clId="Web-{5AD1967B-F561-C562-7FD2-A352E0A3DF33}" dt="2025-06-03T09:42:08.408" v="2"/>
          <ac:spMkLst>
            <pc:docMk/>
            <pc:sldMk cId="2396387420" sldId="332"/>
            <ac:spMk id="2" creationId="{488E2980-3BB7-2B1C-27DF-5455951BF473}"/>
          </ac:spMkLst>
        </pc:spChg>
        <pc:spChg chg="del">
          <ac:chgData name="Pilar Algarate Velasco" userId="S::pilar.algarate@caritasmadrid.org::e6a37479-df58-4dec-be2f-bada249d26c8" providerId="AD" clId="Web-{5AD1967B-F561-C562-7FD2-A352E0A3DF33}" dt="2025-06-03T09:42:13.799" v="3"/>
          <ac:spMkLst>
            <pc:docMk/>
            <pc:sldMk cId="2396387420" sldId="332"/>
            <ac:spMk id="3" creationId="{DE8BB286-153E-9E56-A728-2CCFC7EA0ECB}"/>
          </ac:spMkLst>
        </pc:spChg>
        <pc:picChg chg="add mod">
          <ac:chgData name="Pilar Algarate Velasco" userId="S::pilar.algarate@caritasmadrid.org::e6a37479-df58-4dec-be2f-bada249d26c8" providerId="AD" clId="Web-{5AD1967B-F561-C562-7FD2-A352E0A3DF33}" dt="2025-06-03T09:41:51.376" v="1"/>
          <ac:picMkLst>
            <pc:docMk/>
            <pc:sldMk cId="2396387420" sldId="332"/>
            <ac:picMk id="4" creationId="{88700B66-6FE8-10C3-A941-D5445F9BEF45}"/>
          </ac:picMkLst>
        </pc:picChg>
      </pc:sldChg>
    </pc:docChg>
  </pc:docChgLst>
  <pc:docChgLst>
    <pc:chgData name="Pilar Algarate Velasco" userId="S::pilar.algarate@caritasmadrid.org::e6a37479-df58-4dec-be2f-bada249d26c8" providerId="AD" clId="Web-{FA4EB556-3BED-7602-964A-C7E2A1524383}"/>
    <pc:docChg chg="addSld delSld modSld sldOrd modSection">
      <pc:chgData name="Pilar Algarate Velasco" userId="S::pilar.algarate@caritasmadrid.org::e6a37479-df58-4dec-be2f-bada249d26c8" providerId="AD" clId="Web-{FA4EB556-3BED-7602-964A-C7E2A1524383}" dt="2025-06-02T21:52:31.489" v="186"/>
      <pc:docMkLst>
        <pc:docMk/>
      </pc:docMkLst>
      <pc:sldChg chg="addSp delSp modSp">
        <pc:chgData name="Pilar Algarate Velasco" userId="S::pilar.algarate@caritasmadrid.org::e6a37479-df58-4dec-be2f-bada249d26c8" providerId="AD" clId="Web-{FA4EB556-3BED-7602-964A-C7E2A1524383}" dt="2025-06-02T09:49:23.176" v="109" actId="14100"/>
        <pc:sldMkLst>
          <pc:docMk/>
          <pc:sldMk cId="2989212739" sldId="307"/>
        </pc:sldMkLst>
        <pc:spChg chg="mod">
          <ac:chgData name="Pilar Algarate Velasco" userId="S::pilar.algarate@caritasmadrid.org::e6a37479-df58-4dec-be2f-bada249d26c8" providerId="AD" clId="Web-{FA4EB556-3BED-7602-964A-C7E2A1524383}" dt="2025-06-02T09:30:37.444" v="55" actId="20577"/>
          <ac:spMkLst>
            <pc:docMk/>
            <pc:sldMk cId="2989212739" sldId="307"/>
            <ac:spMk id="2" creationId="{3183CD92-86BA-9366-E3B9-986B415D6947}"/>
          </ac:spMkLst>
        </pc:spChg>
        <pc:spChg chg="add mod">
          <ac:chgData name="Pilar Algarate Velasco" userId="S::pilar.algarate@caritasmadrid.org::e6a37479-df58-4dec-be2f-bada249d26c8" providerId="AD" clId="Web-{FA4EB556-3BED-7602-964A-C7E2A1524383}" dt="2025-06-02T09:49:15.332" v="104" actId="20577"/>
          <ac:spMkLst>
            <pc:docMk/>
            <pc:sldMk cId="2989212739" sldId="307"/>
            <ac:spMk id="4" creationId="{9EFB14A9-072E-E06B-4DAC-FB24F0133976}"/>
          </ac:spMkLst>
        </pc:spChg>
        <pc:spChg chg="add mod">
          <ac:chgData name="Pilar Algarate Velasco" userId="S::pilar.algarate@caritasmadrid.org::e6a37479-df58-4dec-be2f-bada249d26c8" providerId="AD" clId="Web-{FA4EB556-3BED-7602-964A-C7E2A1524383}" dt="2025-06-02T09:49:23.176" v="109" actId="14100"/>
          <ac:spMkLst>
            <pc:docMk/>
            <pc:sldMk cId="2989212739" sldId="307"/>
            <ac:spMk id="6" creationId="{E15B0B48-9C1D-D984-5EC5-2831CCF43660}"/>
          </ac:spMkLst>
        </pc:spChg>
        <pc:picChg chg="add mod modCrop">
          <ac:chgData name="Pilar Algarate Velasco" userId="S::pilar.algarate@caritasmadrid.org::e6a37479-df58-4dec-be2f-bada249d26c8" providerId="AD" clId="Web-{FA4EB556-3BED-7602-964A-C7E2A1524383}" dt="2025-06-02T09:48:36.565" v="88" actId="1076"/>
          <ac:picMkLst>
            <pc:docMk/>
            <pc:sldMk cId="2989212739" sldId="307"/>
            <ac:picMk id="5" creationId="{7DBF3507-CFE6-F07B-95E0-225BA06B3337}"/>
          </ac:picMkLst>
        </pc:picChg>
        <pc:picChg chg="del">
          <ac:chgData name="Pilar Algarate Velasco" userId="S::pilar.algarate@caritasmadrid.org::e6a37479-df58-4dec-be2f-bada249d26c8" providerId="AD" clId="Web-{FA4EB556-3BED-7602-964A-C7E2A1524383}" dt="2025-06-02T09:30:52.054" v="59"/>
          <ac:picMkLst>
            <pc:docMk/>
            <pc:sldMk cId="2989212739" sldId="307"/>
            <ac:picMk id="10" creationId="{D72A24C9-10B5-634D-CC72-03BBFAC6FCF8}"/>
          </ac:picMkLst>
        </pc:picChg>
      </pc:sldChg>
      <pc:sldChg chg="addSp delSp modSp">
        <pc:chgData name="Pilar Algarate Velasco" userId="S::pilar.algarate@caritasmadrid.org::e6a37479-df58-4dec-be2f-bada249d26c8" providerId="AD" clId="Web-{FA4EB556-3BED-7602-964A-C7E2A1524383}" dt="2025-06-02T10:26:41.508" v="172" actId="1076"/>
        <pc:sldMkLst>
          <pc:docMk/>
          <pc:sldMk cId="3909400034" sldId="313"/>
        </pc:sldMkLst>
        <pc:spChg chg="del">
          <ac:chgData name="Pilar Algarate Velasco" userId="S::pilar.algarate@caritasmadrid.org::e6a37479-df58-4dec-be2f-bada249d26c8" providerId="AD" clId="Web-{FA4EB556-3BED-7602-964A-C7E2A1524383}" dt="2025-06-02T10:26:30.883" v="169"/>
          <ac:spMkLst>
            <pc:docMk/>
            <pc:sldMk cId="3909400034" sldId="313"/>
            <ac:spMk id="13" creationId="{102AE349-5244-BA30-2247-F979D6B468C9}"/>
          </ac:spMkLst>
        </pc:spChg>
        <pc:picChg chg="add mod">
          <ac:chgData name="Pilar Algarate Velasco" userId="S::pilar.algarate@caritasmadrid.org::e6a37479-df58-4dec-be2f-bada249d26c8" providerId="AD" clId="Web-{FA4EB556-3BED-7602-964A-C7E2A1524383}" dt="2025-06-02T10:26:41.508" v="172" actId="1076"/>
          <ac:picMkLst>
            <pc:docMk/>
            <pc:sldMk cId="3909400034" sldId="313"/>
            <ac:picMk id="3" creationId="{DE4953F1-F229-1CA8-CA02-D83B4A025E9B}"/>
          </ac:picMkLst>
        </pc:picChg>
      </pc:sldChg>
      <pc:sldChg chg="add del replId">
        <pc:chgData name="Pilar Algarate Velasco" userId="S::pilar.algarate@caritasmadrid.org::e6a37479-df58-4dec-be2f-bada249d26c8" providerId="AD" clId="Web-{FA4EB556-3BED-7602-964A-C7E2A1524383}" dt="2025-06-02T21:52:31.489" v="186"/>
        <pc:sldMkLst>
          <pc:docMk/>
          <pc:sldMk cId="2075688273" sldId="328"/>
        </pc:sldMkLst>
      </pc:sldChg>
      <pc:sldChg chg="new del">
        <pc:chgData name="Pilar Algarate Velasco" userId="S::pilar.algarate@caritasmadrid.org::e6a37479-df58-4dec-be2f-bada249d26c8" providerId="AD" clId="Web-{FA4EB556-3BED-7602-964A-C7E2A1524383}" dt="2025-06-02T09:31:10.274" v="61"/>
        <pc:sldMkLst>
          <pc:docMk/>
          <pc:sldMk cId="2353538513" sldId="328"/>
        </pc:sldMkLst>
      </pc:sldChg>
      <pc:sldChg chg="addSp delSp modSp add ord replId">
        <pc:chgData name="Pilar Algarate Velasco" userId="S::pilar.algarate@caritasmadrid.org::e6a37479-df58-4dec-be2f-bada249d26c8" providerId="AD" clId="Web-{FA4EB556-3BED-7602-964A-C7E2A1524383}" dt="2025-06-02T10:35:24.568" v="185" actId="1076"/>
        <pc:sldMkLst>
          <pc:docMk/>
          <pc:sldMk cId="3532270192" sldId="329"/>
        </pc:sldMkLst>
        <pc:spChg chg="mod">
          <ac:chgData name="Pilar Algarate Velasco" userId="S::pilar.algarate@caritasmadrid.org::e6a37479-df58-4dec-be2f-bada249d26c8" providerId="AD" clId="Web-{FA4EB556-3BED-7602-964A-C7E2A1524383}" dt="2025-06-02T10:24:37.130" v="167" actId="20577"/>
          <ac:spMkLst>
            <pc:docMk/>
            <pc:sldMk cId="3532270192" sldId="329"/>
            <ac:spMk id="2" creationId="{630C6915-49C9-A8D5-67EE-3EFC99F2E166}"/>
          </ac:spMkLst>
        </pc:spChg>
        <pc:spChg chg="add mod">
          <ac:chgData name="Pilar Algarate Velasco" userId="S::pilar.algarate@caritasmadrid.org::e6a37479-df58-4dec-be2f-bada249d26c8" providerId="AD" clId="Web-{FA4EB556-3BED-7602-964A-C7E2A1524383}" dt="2025-06-02T10:31:36.359" v="180" actId="14100"/>
          <ac:spMkLst>
            <pc:docMk/>
            <pc:sldMk cId="3532270192" sldId="329"/>
            <ac:spMk id="3" creationId="{964A7680-5A7F-A6AD-93A4-4A2A1550B68B}"/>
          </ac:spMkLst>
        </pc:spChg>
        <pc:spChg chg="mod">
          <ac:chgData name="Pilar Algarate Velasco" userId="S::pilar.algarate@caritasmadrid.org::e6a37479-df58-4dec-be2f-bada249d26c8" providerId="AD" clId="Web-{FA4EB556-3BED-7602-964A-C7E2A1524383}" dt="2025-06-02T10:35:24.568" v="185" actId="1076"/>
          <ac:spMkLst>
            <pc:docMk/>
            <pc:sldMk cId="3532270192" sldId="329"/>
            <ac:spMk id="4" creationId="{B70E2A79-8FF1-9142-2D8C-DB6FAD8CFE82}"/>
          </ac:spMkLst>
        </pc:spChg>
        <pc:spChg chg="del">
          <ac:chgData name="Pilar Algarate Velasco" userId="S::pilar.algarate@caritasmadrid.org::e6a37479-df58-4dec-be2f-bada249d26c8" providerId="AD" clId="Web-{FA4EB556-3BED-7602-964A-C7E2A1524383}" dt="2025-06-02T09:51:09.696" v="115"/>
          <ac:spMkLst>
            <pc:docMk/>
            <pc:sldMk cId="3532270192" sldId="329"/>
            <ac:spMk id="6" creationId="{1EE1777E-61C3-3221-7260-CC5A6B3F6C97}"/>
          </ac:spMkLst>
        </pc:spChg>
        <pc:picChg chg="del">
          <ac:chgData name="Pilar Algarate Velasco" userId="S::pilar.algarate@caritasmadrid.org::e6a37479-df58-4dec-be2f-bada249d26c8" providerId="AD" clId="Web-{FA4EB556-3BED-7602-964A-C7E2A1524383}" dt="2025-06-02T10:24:38.802" v="168"/>
          <ac:picMkLst>
            <pc:docMk/>
            <pc:sldMk cId="3532270192" sldId="329"/>
            <ac:picMk id="5" creationId="{8FF56604-44C0-C24F-AC8B-97206F9E19D2}"/>
          </ac:picMkLst>
        </pc:picChg>
        <pc:picChg chg="add mod">
          <ac:chgData name="Pilar Algarate Velasco" userId="S::pilar.algarate@caritasmadrid.org::e6a37479-df58-4dec-be2f-bada249d26c8" providerId="AD" clId="Web-{FA4EB556-3BED-7602-964A-C7E2A1524383}" dt="2025-06-02T10:35:17.834" v="183" actId="14100"/>
          <ac:picMkLst>
            <pc:docMk/>
            <pc:sldMk cId="3532270192" sldId="329"/>
            <ac:picMk id="6" creationId="{9F621D9A-4934-2620-66F9-5914CEF0370F}"/>
          </ac:picMkLst>
        </pc:picChg>
      </pc:sldChg>
    </pc:docChg>
  </pc:docChgLst>
  <pc:docChgLst>
    <pc:chgData name="Pilar Algarate Velasco" userId="S::pilar.algarate@caritasmadrid.org::e6a37479-df58-4dec-be2f-bada249d26c8" providerId="AD" clId="Web-{502B1D7C-F042-1A2C-DF69-EFCDAF93C678}"/>
    <pc:docChg chg="modSld">
      <pc:chgData name="Pilar Algarate Velasco" userId="S::pilar.algarate@caritasmadrid.org::e6a37479-df58-4dec-be2f-bada249d26c8" providerId="AD" clId="Web-{502B1D7C-F042-1A2C-DF69-EFCDAF93C678}" dt="2025-06-03T08:55:43.105" v="14" actId="1076"/>
      <pc:docMkLst>
        <pc:docMk/>
      </pc:docMkLst>
      <pc:sldChg chg="modSp">
        <pc:chgData name="Pilar Algarate Velasco" userId="S::pilar.algarate@caritasmadrid.org::e6a37479-df58-4dec-be2f-bada249d26c8" providerId="AD" clId="Web-{502B1D7C-F042-1A2C-DF69-EFCDAF93C678}" dt="2025-06-03T08:55:21.432" v="8"/>
        <pc:sldMkLst>
          <pc:docMk/>
          <pc:sldMk cId="2597798789" sldId="271"/>
        </pc:sldMkLst>
        <pc:graphicFrameChg chg="mod modGraphic">
          <ac:chgData name="Pilar Algarate Velasco" userId="S::pilar.algarate@caritasmadrid.org::e6a37479-df58-4dec-be2f-bada249d26c8" providerId="AD" clId="Web-{502B1D7C-F042-1A2C-DF69-EFCDAF93C678}" dt="2025-06-03T08:55:21.432" v="8"/>
          <ac:graphicFrameMkLst>
            <pc:docMk/>
            <pc:sldMk cId="2597798789" sldId="271"/>
            <ac:graphicFrameMk id="9" creationId="{68F08B51-2389-C4EF-2E2B-AF03B40D38C7}"/>
          </ac:graphicFrameMkLst>
        </pc:graphicFrameChg>
      </pc:sldChg>
      <pc:sldChg chg="modSp">
        <pc:chgData name="Pilar Algarate Velasco" userId="S::pilar.algarate@caritasmadrid.org::e6a37479-df58-4dec-be2f-bada249d26c8" providerId="AD" clId="Web-{502B1D7C-F042-1A2C-DF69-EFCDAF93C678}" dt="2025-06-03T08:55:43.105" v="14" actId="1076"/>
        <pc:sldMkLst>
          <pc:docMk/>
          <pc:sldMk cId="4118279315" sldId="272"/>
        </pc:sldMkLst>
        <pc:picChg chg="mod">
          <ac:chgData name="Pilar Algarate Velasco" userId="S::pilar.algarate@caritasmadrid.org::e6a37479-df58-4dec-be2f-bada249d26c8" providerId="AD" clId="Web-{502B1D7C-F042-1A2C-DF69-EFCDAF93C678}" dt="2025-06-03T08:55:43.105" v="14" actId="1076"/>
          <ac:picMkLst>
            <pc:docMk/>
            <pc:sldMk cId="4118279315" sldId="272"/>
            <ac:picMk id="4" creationId="{2D97FFE1-4692-1741-8E18-B9E9E7F1D0F3}"/>
          </ac:picMkLst>
        </pc:picChg>
      </pc:sldChg>
      <pc:sldChg chg="modSp">
        <pc:chgData name="Pilar Algarate Velasco" userId="S::pilar.algarate@caritasmadrid.org::e6a37479-df58-4dec-be2f-bada249d26c8" providerId="AD" clId="Web-{502B1D7C-F042-1A2C-DF69-EFCDAF93C678}" dt="2025-06-03T08:55:36.933" v="13" actId="20577"/>
        <pc:sldMkLst>
          <pc:docMk/>
          <pc:sldMk cId="3532270192" sldId="329"/>
        </pc:sldMkLst>
        <pc:spChg chg="mod">
          <ac:chgData name="Pilar Algarate Velasco" userId="S::pilar.algarate@caritasmadrid.org::e6a37479-df58-4dec-be2f-bada249d26c8" providerId="AD" clId="Web-{502B1D7C-F042-1A2C-DF69-EFCDAF93C678}" dt="2025-06-03T08:55:36.933" v="13" actId="20577"/>
          <ac:spMkLst>
            <pc:docMk/>
            <pc:sldMk cId="3532270192" sldId="329"/>
            <ac:spMk id="4" creationId="{B70E2A79-8FF1-9142-2D8C-DB6FAD8CFE82}"/>
          </ac:spMkLst>
        </pc:spChg>
      </pc:sldChg>
      <pc:sldChg chg="addSp modSp">
        <pc:chgData name="Pilar Algarate Velasco" userId="S::pilar.algarate@caritasmadrid.org::e6a37479-df58-4dec-be2f-bada249d26c8" providerId="AD" clId="Web-{502B1D7C-F042-1A2C-DF69-EFCDAF93C678}" dt="2025-06-03T08:55:10.838" v="4" actId="20577"/>
        <pc:sldMkLst>
          <pc:docMk/>
          <pc:sldMk cId="961343215" sldId="331"/>
        </pc:sldMkLst>
        <pc:spChg chg="mod">
          <ac:chgData name="Pilar Algarate Velasco" userId="S::pilar.algarate@caritasmadrid.org::e6a37479-df58-4dec-be2f-bada249d26c8" providerId="AD" clId="Web-{502B1D7C-F042-1A2C-DF69-EFCDAF93C678}" dt="2025-06-03T08:55:10.838" v="4" actId="20577"/>
          <ac:spMkLst>
            <pc:docMk/>
            <pc:sldMk cId="961343215" sldId="331"/>
            <ac:spMk id="3" creationId="{52FAF8FE-8B74-DDF7-EFC7-9E54D4169190}"/>
          </ac:spMkLst>
        </pc:spChg>
        <pc:picChg chg="add mod">
          <ac:chgData name="Pilar Algarate Velasco" userId="S::pilar.algarate@caritasmadrid.org::e6a37479-df58-4dec-be2f-bada249d26c8" providerId="AD" clId="Web-{502B1D7C-F042-1A2C-DF69-EFCDAF93C678}" dt="2025-06-03T08:54:57.431" v="1" actId="1076"/>
          <ac:picMkLst>
            <pc:docMk/>
            <pc:sldMk cId="961343215" sldId="331"/>
            <ac:picMk id="4" creationId="{74281FBE-AAFE-A898-EFA0-66FD280060FF}"/>
          </ac:picMkLst>
        </pc:picChg>
      </pc:sldChg>
    </pc:docChg>
  </pc:docChgLst>
  <pc:docChgLst>
    <pc:chgData name="Pilar Algarate Velasco" userId="S::pilar.algarate@caritasmadrid.org::e6a37479-df58-4dec-be2f-bada249d26c8" providerId="AD" clId="Web-{368901E2-67A6-39D3-DC02-330DF79DA5A5}"/>
    <pc:docChg chg="delSld modSld modSection">
      <pc:chgData name="Pilar Algarate Velasco" userId="S::pilar.algarate@caritasmadrid.org::e6a37479-df58-4dec-be2f-bada249d26c8" providerId="AD" clId="Web-{368901E2-67A6-39D3-DC02-330DF79DA5A5}" dt="2025-06-03T08:40:42.335" v="38"/>
      <pc:docMkLst>
        <pc:docMk/>
      </pc:docMkLst>
      <pc:sldChg chg="delSp">
        <pc:chgData name="Pilar Algarate Velasco" userId="S::pilar.algarate@caritasmadrid.org::e6a37479-df58-4dec-be2f-bada249d26c8" providerId="AD" clId="Web-{368901E2-67A6-39D3-DC02-330DF79DA5A5}" dt="2025-06-03T08:38:19.923" v="25"/>
        <pc:sldMkLst>
          <pc:docMk/>
          <pc:sldMk cId="4099905208" sldId="264"/>
        </pc:sldMkLst>
        <pc:picChg chg="del">
          <ac:chgData name="Pilar Algarate Velasco" userId="S::pilar.algarate@caritasmadrid.org::e6a37479-df58-4dec-be2f-bada249d26c8" providerId="AD" clId="Web-{368901E2-67A6-39D3-DC02-330DF79DA5A5}" dt="2025-06-03T08:38:19.923" v="25"/>
          <ac:picMkLst>
            <pc:docMk/>
            <pc:sldMk cId="4099905208" sldId="264"/>
            <ac:picMk id="4" creationId="{7CFB6BD8-63BC-A821-4BB4-ABAB2E1DD9E5}"/>
          </ac:picMkLst>
        </pc:picChg>
      </pc:sldChg>
      <pc:sldChg chg="addSp delSp modSp">
        <pc:chgData name="Pilar Algarate Velasco" userId="S::pilar.algarate@caritasmadrid.org::e6a37479-df58-4dec-be2f-bada249d26c8" providerId="AD" clId="Web-{368901E2-67A6-39D3-DC02-330DF79DA5A5}" dt="2025-06-03T08:37:58.391" v="18"/>
        <pc:sldMkLst>
          <pc:docMk/>
          <pc:sldMk cId="3130137416" sldId="265"/>
        </pc:sldMkLst>
        <pc:picChg chg="add mod modCrop">
          <ac:chgData name="Pilar Algarate Velasco" userId="S::pilar.algarate@caritasmadrid.org::e6a37479-df58-4dec-be2f-bada249d26c8" providerId="AD" clId="Web-{368901E2-67A6-39D3-DC02-330DF79DA5A5}" dt="2025-06-03T08:37:56.219" v="17" actId="1076"/>
          <ac:picMkLst>
            <pc:docMk/>
            <pc:sldMk cId="3130137416" sldId="265"/>
            <ac:picMk id="5" creationId="{1C67C27F-2E2A-3034-1A86-B2DB713B6DF6}"/>
          </ac:picMkLst>
        </pc:picChg>
        <pc:picChg chg="del">
          <ac:chgData name="Pilar Algarate Velasco" userId="S::pilar.algarate@caritasmadrid.org::e6a37479-df58-4dec-be2f-bada249d26c8" providerId="AD" clId="Web-{368901E2-67A6-39D3-DC02-330DF79DA5A5}" dt="2025-06-03T08:37:58.391" v="18"/>
          <ac:picMkLst>
            <pc:docMk/>
            <pc:sldMk cId="3130137416" sldId="265"/>
            <ac:picMk id="8" creationId="{93A958C9-F2B1-CB52-75E4-6B17EFF17E0D}"/>
          </ac:picMkLst>
        </pc:picChg>
      </pc:sldChg>
      <pc:sldChg chg="delSp">
        <pc:chgData name="Pilar Algarate Velasco" userId="S::pilar.algarate@caritasmadrid.org::e6a37479-df58-4dec-be2f-bada249d26c8" providerId="AD" clId="Web-{368901E2-67A6-39D3-DC02-330DF79DA5A5}" dt="2025-06-03T08:38:16.564" v="24"/>
        <pc:sldMkLst>
          <pc:docMk/>
          <pc:sldMk cId="3277024777" sldId="312"/>
        </pc:sldMkLst>
        <pc:picChg chg="del">
          <ac:chgData name="Pilar Algarate Velasco" userId="S::pilar.algarate@caritasmadrid.org::e6a37479-df58-4dec-be2f-bada249d26c8" providerId="AD" clId="Web-{368901E2-67A6-39D3-DC02-330DF79DA5A5}" dt="2025-06-03T08:38:16.564" v="24"/>
          <ac:picMkLst>
            <pc:docMk/>
            <pc:sldMk cId="3277024777" sldId="312"/>
            <ac:picMk id="4" creationId="{7CFB6BD8-63BC-A821-4BB4-ABAB2E1DD9E5}"/>
          </ac:picMkLst>
        </pc:picChg>
      </pc:sldChg>
      <pc:sldChg chg="addSp delSp modSp">
        <pc:chgData name="Pilar Algarate Velasco" userId="S::pilar.algarate@caritasmadrid.org::e6a37479-df58-4dec-be2f-bada249d26c8" providerId="AD" clId="Web-{368901E2-67A6-39D3-DC02-330DF79DA5A5}" dt="2025-06-03T08:38:13.861" v="23"/>
        <pc:sldMkLst>
          <pc:docMk/>
          <pc:sldMk cId="3909400034" sldId="313"/>
        </pc:sldMkLst>
        <pc:picChg chg="del">
          <ac:chgData name="Pilar Algarate Velasco" userId="S::pilar.algarate@caritasmadrid.org::e6a37479-df58-4dec-be2f-bada249d26c8" providerId="AD" clId="Web-{368901E2-67A6-39D3-DC02-330DF79DA5A5}" dt="2025-06-03T08:38:13.861" v="23"/>
          <ac:picMkLst>
            <pc:docMk/>
            <pc:sldMk cId="3909400034" sldId="313"/>
            <ac:picMk id="4" creationId="{7CFB6BD8-63BC-A821-4BB4-ABAB2E1DD9E5}"/>
          </ac:picMkLst>
        </pc:picChg>
        <pc:picChg chg="add mod">
          <ac:chgData name="Pilar Algarate Velasco" userId="S::pilar.algarate@caritasmadrid.org::e6a37479-df58-4dec-be2f-bada249d26c8" providerId="AD" clId="Web-{368901E2-67A6-39D3-DC02-330DF79DA5A5}" dt="2025-06-03T08:32:19.862" v="12" actId="1076"/>
          <ac:picMkLst>
            <pc:docMk/>
            <pc:sldMk cId="3909400034" sldId="313"/>
            <ac:picMk id="5" creationId="{8D59A31C-540F-342F-030A-CE2E81D2291B}"/>
          </ac:picMkLst>
        </pc:picChg>
      </pc:sldChg>
      <pc:sldChg chg="addSp delSp modSp">
        <pc:chgData name="Pilar Algarate Velasco" userId="S::pilar.algarate@caritasmadrid.org::e6a37479-df58-4dec-be2f-bada249d26c8" providerId="AD" clId="Web-{368901E2-67A6-39D3-DC02-330DF79DA5A5}" dt="2025-06-03T08:38:11.845" v="22"/>
        <pc:sldMkLst>
          <pc:docMk/>
          <pc:sldMk cId="313367153" sldId="314"/>
        </pc:sldMkLst>
        <pc:spChg chg="del">
          <ac:chgData name="Pilar Algarate Velasco" userId="S::pilar.algarate@caritasmadrid.org::e6a37479-df58-4dec-be2f-bada249d26c8" providerId="AD" clId="Web-{368901E2-67A6-39D3-DC02-330DF79DA5A5}" dt="2025-06-03T08:26:42.411" v="6"/>
          <ac:spMkLst>
            <pc:docMk/>
            <pc:sldMk cId="313367153" sldId="314"/>
            <ac:spMk id="13" creationId="{DD105427-EAED-E6EC-D6B5-0110F5518B40}"/>
          </ac:spMkLst>
        </pc:spChg>
        <pc:picChg chg="add mod">
          <ac:chgData name="Pilar Algarate Velasco" userId="S::pilar.algarate@caritasmadrid.org::e6a37479-df58-4dec-be2f-bada249d26c8" providerId="AD" clId="Web-{368901E2-67A6-39D3-DC02-330DF79DA5A5}" dt="2025-06-03T08:26:36.864" v="5" actId="1076"/>
          <ac:picMkLst>
            <pc:docMk/>
            <pc:sldMk cId="313367153" sldId="314"/>
            <ac:picMk id="3" creationId="{84745F45-2FA5-E42C-6B3E-9101CC73416E}"/>
          </ac:picMkLst>
        </pc:picChg>
        <pc:picChg chg="del">
          <ac:chgData name="Pilar Algarate Velasco" userId="S::pilar.algarate@caritasmadrid.org::e6a37479-df58-4dec-be2f-bada249d26c8" providerId="AD" clId="Web-{368901E2-67A6-39D3-DC02-330DF79DA5A5}" dt="2025-06-03T08:38:11.845" v="22"/>
          <ac:picMkLst>
            <pc:docMk/>
            <pc:sldMk cId="313367153" sldId="314"/>
            <ac:picMk id="4" creationId="{7CFB6BD8-63BC-A821-4BB4-ABAB2E1DD9E5}"/>
          </ac:picMkLst>
        </pc:picChg>
      </pc:sldChg>
      <pc:sldChg chg="delSp">
        <pc:chgData name="Pilar Algarate Velasco" userId="S::pilar.algarate@caritasmadrid.org::e6a37479-df58-4dec-be2f-bada249d26c8" providerId="AD" clId="Web-{368901E2-67A6-39D3-DC02-330DF79DA5A5}" dt="2025-06-03T08:38:07.595" v="21"/>
        <pc:sldMkLst>
          <pc:docMk/>
          <pc:sldMk cId="2111745163" sldId="315"/>
        </pc:sldMkLst>
        <pc:spChg chg="del">
          <ac:chgData name="Pilar Algarate Velasco" userId="S::pilar.algarate@caritasmadrid.org::e6a37479-df58-4dec-be2f-bada249d26c8" providerId="AD" clId="Web-{368901E2-67A6-39D3-DC02-330DF79DA5A5}" dt="2025-06-03T08:26:47.270" v="7"/>
          <ac:spMkLst>
            <pc:docMk/>
            <pc:sldMk cId="2111745163" sldId="315"/>
            <ac:spMk id="9" creationId="{269A18A3-E08E-CA31-7ADF-D6E48A04A2B3}"/>
          </ac:spMkLst>
        </pc:spChg>
        <pc:picChg chg="del">
          <ac:chgData name="Pilar Algarate Velasco" userId="S::pilar.algarate@caritasmadrid.org::e6a37479-df58-4dec-be2f-bada249d26c8" providerId="AD" clId="Web-{368901E2-67A6-39D3-DC02-330DF79DA5A5}" dt="2025-06-03T08:38:07.595" v="21"/>
          <ac:picMkLst>
            <pc:docMk/>
            <pc:sldMk cId="2111745163" sldId="315"/>
            <ac:picMk id="4" creationId="{7CFB6BD8-63BC-A821-4BB4-ABAB2E1DD9E5}"/>
          </ac:picMkLst>
        </pc:picChg>
      </pc:sldChg>
      <pc:sldChg chg="delSp">
        <pc:chgData name="Pilar Algarate Velasco" userId="S::pilar.algarate@caritasmadrid.org::e6a37479-df58-4dec-be2f-bada249d26c8" providerId="AD" clId="Web-{368901E2-67A6-39D3-DC02-330DF79DA5A5}" dt="2025-06-03T08:38:05.157" v="20"/>
        <pc:sldMkLst>
          <pc:docMk/>
          <pc:sldMk cId="176090811" sldId="316"/>
        </pc:sldMkLst>
        <pc:spChg chg="del">
          <ac:chgData name="Pilar Algarate Velasco" userId="S::pilar.algarate@caritasmadrid.org::e6a37479-df58-4dec-be2f-bada249d26c8" providerId="AD" clId="Web-{368901E2-67A6-39D3-DC02-330DF79DA5A5}" dt="2025-06-03T08:26:50.911" v="8"/>
          <ac:spMkLst>
            <pc:docMk/>
            <pc:sldMk cId="176090811" sldId="316"/>
            <ac:spMk id="7" creationId="{77D8CBC1-D12E-CF75-1E09-8E2D804BF8EE}"/>
          </ac:spMkLst>
        </pc:spChg>
        <pc:picChg chg="del">
          <ac:chgData name="Pilar Algarate Velasco" userId="S::pilar.algarate@caritasmadrid.org::e6a37479-df58-4dec-be2f-bada249d26c8" providerId="AD" clId="Web-{368901E2-67A6-39D3-DC02-330DF79DA5A5}" dt="2025-06-03T08:38:05.157" v="20"/>
          <ac:picMkLst>
            <pc:docMk/>
            <pc:sldMk cId="176090811" sldId="316"/>
            <ac:picMk id="4" creationId="{7CFB6BD8-63BC-A821-4BB4-ABAB2E1DD9E5}"/>
          </ac:picMkLst>
        </pc:picChg>
      </pc:sldChg>
      <pc:sldChg chg="del">
        <pc:chgData name="Pilar Algarate Velasco" userId="S::pilar.algarate@caritasmadrid.org::e6a37479-df58-4dec-be2f-bada249d26c8" providerId="AD" clId="Web-{368901E2-67A6-39D3-DC02-330DF79DA5A5}" dt="2025-06-03T08:31:47.032" v="9"/>
        <pc:sldMkLst>
          <pc:docMk/>
          <pc:sldMk cId="3222874886" sldId="319"/>
        </pc:sldMkLst>
      </pc:sldChg>
      <pc:sldChg chg="addSp delSp modSp">
        <pc:chgData name="Pilar Algarate Velasco" userId="S::pilar.algarate@caritasmadrid.org::e6a37479-df58-4dec-be2f-bada249d26c8" providerId="AD" clId="Web-{368901E2-67A6-39D3-DC02-330DF79DA5A5}" dt="2025-06-03T08:40:25.991" v="37" actId="1076"/>
        <pc:sldMkLst>
          <pc:docMk/>
          <pc:sldMk cId="3902031573" sldId="330"/>
        </pc:sldMkLst>
        <pc:spChg chg="mod">
          <ac:chgData name="Pilar Algarate Velasco" userId="S::pilar.algarate@caritasmadrid.org::e6a37479-df58-4dec-be2f-bada249d26c8" providerId="AD" clId="Web-{368901E2-67A6-39D3-DC02-330DF79DA5A5}" dt="2025-06-03T08:39:11.801" v="33" actId="20577"/>
          <ac:spMkLst>
            <pc:docMk/>
            <pc:sldMk cId="3902031573" sldId="330"/>
            <ac:spMk id="3" creationId="{DC9ECED7-B543-9B6F-44BB-BFEE3A0E21FA}"/>
          </ac:spMkLst>
        </pc:spChg>
        <pc:picChg chg="add mod">
          <ac:chgData name="Pilar Algarate Velasco" userId="S::pilar.algarate@caritasmadrid.org::e6a37479-df58-4dec-be2f-bada249d26c8" providerId="AD" clId="Web-{368901E2-67A6-39D3-DC02-330DF79DA5A5}" dt="2025-06-03T08:40:25.991" v="37" actId="1076"/>
          <ac:picMkLst>
            <pc:docMk/>
            <pc:sldMk cId="3902031573" sldId="330"/>
            <ac:picMk id="4" creationId="{4F2BDCAF-475B-75D4-C4ED-8B6D9F093BE8}"/>
          </ac:picMkLst>
        </pc:picChg>
        <pc:picChg chg="del">
          <ac:chgData name="Pilar Algarate Velasco" userId="S::pilar.algarate@caritasmadrid.org::e6a37479-df58-4dec-be2f-bada249d26c8" providerId="AD" clId="Web-{368901E2-67A6-39D3-DC02-330DF79DA5A5}" dt="2025-06-03T08:38:02.016" v="19"/>
          <ac:picMkLst>
            <pc:docMk/>
            <pc:sldMk cId="3902031573" sldId="330"/>
            <ac:picMk id="8" creationId="{A0DCE51B-D662-FAFF-DD86-C577BB074215}"/>
          </ac:picMkLst>
        </pc:picChg>
      </pc:sldChg>
      <pc:sldChg chg="delSp">
        <pc:chgData name="Pilar Algarate Velasco" userId="S::pilar.algarate@caritasmadrid.org::e6a37479-df58-4dec-be2f-bada249d26c8" providerId="AD" clId="Web-{368901E2-67A6-39D3-DC02-330DF79DA5A5}" dt="2025-06-03T08:40:42.335" v="38"/>
        <pc:sldMkLst>
          <pc:docMk/>
          <pc:sldMk cId="961343215" sldId="331"/>
        </pc:sldMkLst>
        <pc:picChg chg="del">
          <ac:chgData name="Pilar Algarate Velasco" userId="S::pilar.algarate@caritasmadrid.org::e6a37479-df58-4dec-be2f-bada249d26c8" providerId="AD" clId="Web-{368901E2-67A6-39D3-DC02-330DF79DA5A5}" dt="2025-06-03T08:40:42.335" v="38"/>
          <ac:picMkLst>
            <pc:docMk/>
            <pc:sldMk cId="961343215" sldId="331"/>
            <ac:picMk id="8" creationId="{DFCA4DB1-2D1B-0261-FE5A-3DCA2DF4F649}"/>
          </ac:picMkLst>
        </pc:picChg>
      </pc:sldChg>
    </pc:docChg>
  </pc:docChgLst>
  <pc:docChgLst>
    <pc:chgData name="Pilar Algarate Velasco" userId="S::pilar.algarate@caritasmadrid.org::e6a37479-df58-4dec-be2f-bada249d26c8" providerId="AD" clId="Web-{E09C9BCB-097F-802A-6703-9E1B6E53637D}"/>
    <pc:docChg chg="modSld">
      <pc:chgData name="Pilar Algarate Velasco" userId="S::pilar.algarate@caritasmadrid.org::e6a37479-df58-4dec-be2f-bada249d26c8" providerId="AD" clId="Web-{E09C9BCB-097F-802A-6703-9E1B6E53637D}" dt="2025-06-03T14:58:28.258" v="2"/>
      <pc:docMkLst>
        <pc:docMk/>
      </pc:docMkLst>
      <pc:sldChg chg="delSp modSp">
        <pc:chgData name="Pilar Algarate Velasco" userId="S::pilar.algarate@caritasmadrid.org::e6a37479-df58-4dec-be2f-bada249d26c8" providerId="AD" clId="Web-{E09C9BCB-097F-802A-6703-9E1B6E53637D}" dt="2025-06-03T14:58:28.258" v="2"/>
        <pc:sldMkLst>
          <pc:docMk/>
          <pc:sldMk cId="2396387420" sldId="332"/>
        </pc:sldMkLst>
        <pc:spChg chg="del mod">
          <ac:chgData name="Pilar Algarate Velasco" userId="S::pilar.algarate@caritasmadrid.org::e6a37479-df58-4dec-be2f-bada249d26c8" providerId="AD" clId="Web-{E09C9BCB-097F-802A-6703-9E1B6E53637D}" dt="2025-06-03T14:58:28.258" v="2"/>
          <ac:spMkLst>
            <pc:docMk/>
            <pc:sldMk cId="2396387420" sldId="332"/>
            <ac:spMk id="2" creationId="{00ED2610-2396-8BFA-E486-3BF0DD77E977}"/>
          </ac:spMkLst>
        </pc:spChg>
      </pc:sldChg>
    </pc:docChg>
  </pc:docChgLst>
  <pc:docChgLst>
    <pc:chgData name="Pilar Algarate Velasco" userId="S::pilar.algarate@caritasmadrid.org::e6a37479-df58-4dec-be2f-bada249d26c8" providerId="AD" clId="Web-{DF8DB3DE-3A8C-4FEA-0F35-75B320921EED}"/>
    <pc:docChg chg="modSld">
      <pc:chgData name="Pilar Algarate Velasco" userId="S::pilar.algarate@caritasmadrid.org::e6a37479-df58-4dec-be2f-bada249d26c8" providerId="AD" clId="Web-{DF8DB3DE-3A8C-4FEA-0F35-75B320921EED}" dt="2025-06-03T09:00:01.192" v="43" actId="1076"/>
      <pc:docMkLst>
        <pc:docMk/>
      </pc:docMkLst>
      <pc:sldChg chg="addSp modSp">
        <pc:chgData name="Pilar Algarate Velasco" userId="S::pilar.algarate@caritasmadrid.org::e6a37479-df58-4dec-be2f-bada249d26c8" providerId="AD" clId="Web-{DF8DB3DE-3A8C-4FEA-0F35-75B320921EED}" dt="2025-06-03T09:00:01.192" v="43" actId="1076"/>
        <pc:sldMkLst>
          <pc:docMk/>
          <pc:sldMk cId="313367153" sldId="314"/>
        </pc:sldMkLst>
        <pc:spChg chg="add mod">
          <ac:chgData name="Pilar Algarate Velasco" userId="S::pilar.algarate@caritasmadrid.org::e6a37479-df58-4dec-be2f-bada249d26c8" providerId="AD" clId="Web-{DF8DB3DE-3A8C-4FEA-0F35-75B320921EED}" dt="2025-06-03T08:58:10.500" v="36" actId="14100"/>
          <ac:spMkLst>
            <pc:docMk/>
            <pc:sldMk cId="313367153" sldId="314"/>
            <ac:spMk id="4" creationId="{FEF33073-2CA9-32B8-2A78-40C34FCB2ED0}"/>
          </ac:spMkLst>
        </pc:spChg>
        <pc:picChg chg="add mod">
          <ac:chgData name="Pilar Algarate Velasco" userId="S::pilar.algarate@caritasmadrid.org::e6a37479-df58-4dec-be2f-bada249d26c8" providerId="AD" clId="Web-{DF8DB3DE-3A8C-4FEA-0F35-75B320921EED}" dt="2025-06-03T09:00:01.192" v="43" actId="1076"/>
          <ac:picMkLst>
            <pc:docMk/>
            <pc:sldMk cId="313367153" sldId="314"/>
            <ac:picMk id="5" creationId="{F901820D-6C06-6349-4582-6C1F6D4A772A}"/>
          </ac:picMkLst>
        </pc:picChg>
      </pc:sldChg>
    </pc:docChg>
  </pc:docChgLst>
  <pc:docChgLst>
    <pc:chgData name="Mª Angeles Altozano Moreno" userId="S::angeles.altozano@caritasmadrid.org::d3eb27ac-2805-4f61-80eb-4635de4648e2" providerId="AD" clId="Web-{CB4133C2-91DA-8481-B06A-5C2809D496E2}"/>
    <pc:docChg chg="addSld delSld modSld modSection">
      <pc:chgData name="Mª Angeles Altozano Moreno" userId="S::angeles.altozano@caritasmadrid.org::d3eb27ac-2805-4f61-80eb-4635de4648e2" providerId="AD" clId="Web-{CB4133C2-91DA-8481-B06A-5C2809D496E2}" dt="2025-06-02T17:59:15.874" v="258" actId="1076"/>
      <pc:docMkLst>
        <pc:docMk/>
      </pc:docMkLst>
      <pc:sldChg chg="addSp delSp modSp">
        <pc:chgData name="Mª Angeles Altozano Moreno" userId="S::angeles.altozano@caritasmadrid.org::d3eb27ac-2805-4f61-80eb-4635de4648e2" providerId="AD" clId="Web-{CB4133C2-91DA-8481-B06A-5C2809D496E2}" dt="2025-06-02T17:59:03.904" v="255" actId="1076"/>
        <pc:sldMkLst>
          <pc:docMk/>
          <pc:sldMk cId="804892591" sldId="263"/>
        </pc:sldMkLst>
        <pc:picChg chg="add mod">
          <ac:chgData name="Mª Angeles Altozano Moreno" userId="S::angeles.altozano@caritasmadrid.org::d3eb27ac-2805-4f61-80eb-4635de4648e2" providerId="AD" clId="Web-{CB4133C2-91DA-8481-B06A-5C2809D496E2}" dt="2025-06-02T17:59:03.904" v="255" actId="1076"/>
          <ac:picMkLst>
            <pc:docMk/>
            <pc:sldMk cId="804892591" sldId="263"/>
            <ac:picMk id="5" creationId="{79A9A8C1-36FC-DAF7-5F4E-C086505B1F93}"/>
          </ac:picMkLst>
        </pc:picChg>
        <pc:picChg chg="del mod">
          <ac:chgData name="Mª Angeles Altozano Moreno" userId="S::angeles.altozano@caritasmadrid.org::d3eb27ac-2805-4f61-80eb-4635de4648e2" providerId="AD" clId="Web-{CB4133C2-91DA-8481-B06A-5C2809D496E2}" dt="2025-06-02T17:58:59.607" v="253"/>
          <ac:picMkLst>
            <pc:docMk/>
            <pc:sldMk cId="804892591" sldId="263"/>
            <ac:picMk id="8" creationId="{B4B843F1-6A79-D95F-E84D-BF487EA96C4C}"/>
          </ac:picMkLst>
        </pc:picChg>
        <pc:cxnChg chg="del mod">
          <ac:chgData name="Mª Angeles Altozano Moreno" userId="S::angeles.altozano@caritasmadrid.org::d3eb27ac-2805-4f61-80eb-4635de4648e2" providerId="AD" clId="Web-{CB4133C2-91DA-8481-B06A-5C2809D496E2}" dt="2025-06-02T10:55:31.281" v="18"/>
          <ac:cxnSpMkLst>
            <pc:docMk/>
            <pc:sldMk cId="804892591" sldId="263"/>
            <ac:cxnSpMk id="5" creationId="{3C8C5BCC-D266-74CA-538E-55BA97247156}"/>
          </ac:cxnSpMkLst>
        </pc:cxnChg>
        <pc:cxnChg chg="del mod">
          <ac:chgData name="Mª Angeles Altozano Moreno" userId="S::angeles.altozano@caritasmadrid.org::d3eb27ac-2805-4f61-80eb-4635de4648e2" providerId="AD" clId="Web-{CB4133C2-91DA-8481-B06A-5C2809D496E2}" dt="2025-06-02T10:55:29.547" v="17"/>
          <ac:cxnSpMkLst>
            <pc:docMk/>
            <pc:sldMk cId="804892591" sldId="263"/>
            <ac:cxnSpMk id="17" creationId="{9345159C-BAC4-F126-B875-49675A9B7FD3}"/>
          </ac:cxnSpMkLst>
        </pc:cxnChg>
        <pc:cxnChg chg="del mod">
          <ac:chgData name="Mª Angeles Altozano Moreno" userId="S::angeles.altozano@caritasmadrid.org::d3eb27ac-2805-4f61-80eb-4635de4648e2" providerId="AD" clId="Web-{CB4133C2-91DA-8481-B06A-5C2809D496E2}" dt="2025-06-02T10:55:27.578" v="16"/>
          <ac:cxnSpMkLst>
            <pc:docMk/>
            <pc:sldMk cId="804892591" sldId="263"/>
            <ac:cxnSpMk id="21" creationId="{9A96F505-8B99-E389-5502-A74B78B0367F}"/>
          </ac:cxnSpMkLst>
        </pc:cxnChg>
        <pc:cxnChg chg="mod">
          <ac:chgData name="Mª Angeles Altozano Moreno" userId="S::angeles.altozano@caritasmadrid.org::d3eb27ac-2805-4f61-80eb-4635de4648e2" providerId="AD" clId="Web-{CB4133C2-91DA-8481-B06A-5C2809D496E2}" dt="2025-06-02T10:55:37.672" v="20" actId="14100"/>
          <ac:cxnSpMkLst>
            <pc:docMk/>
            <pc:sldMk cId="804892591" sldId="263"/>
            <ac:cxnSpMk id="26" creationId="{8F2478ED-D8C1-4540-9043-5369619D37EC}"/>
          </ac:cxnSpMkLst>
        </pc:cxnChg>
      </pc:sldChg>
      <pc:sldChg chg="addSp delSp modSp">
        <pc:chgData name="Mª Angeles Altozano Moreno" userId="S::angeles.altozano@caritasmadrid.org::d3eb27ac-2805-4f61-80eb-4635de4648e2" providerId="AD" clId="Web-{CB4133C2-91DA-8481-B06A-5C2809D496E2}" dt="2025-06-02T17:58:53.857" v="252" actId="14100"/>
        <pc:sldMkLst>
          <pc:docMk/>
          <pc:sldMk cId="4099905208" sldId="264"/>
        </pc:sldMkLst>
        <pc:picChg chg="add mod">
          <ac:chgData name="Mª Angeles Altozano Moreno" userId="S::angeles.altozano@caritasmadrid.org::d3eb27ac-2805-4f61-80eb-4635de4648e2" providerId="AD" clId="Web-{CB4133C2-91DA-8481-B06A-5C2809D496E2}" dt="2025-06-02T17:58:46.043" v="247" actId="14100"/>
          <ac:picMkLst>
            <pc:docMk/>
            <pc:sldMk cId="4099905208" sldId="264"/>
            <ac:picMk id="2" creationId="{A08E9ED7-D6C8-9FD0-4CE9-8963EEDC1FB1}"/>
          </ac:picMkLst>
        </pc:picChg>
        <pc:picChg chg="add del mod">
          <ac:chgData name="Mª Angeles Altozano Moreno" userId="S::angeles.altozano@caritasmadrid.org::d3eb27ac-2805-4f61-80eb-4635de4648e2" providerId="AD" clId="Web-{CB4133C2-91DA-8481-B06A-5C2809D496E2}" dt="2025-06-02T17:58:14.244" v="240"/>
          <ac:picMkLst>
            <pc:docMk/>
            <pc:sldMk cId="4099905208" sldId="264"/>
            <ac:picMk id="3" creationId="{B167E06D-9E55-6062-970C-C5605BACD52C}"/>
          </ac:picMkLst>
        </pc:picChg>
        <pc:picChg chg="add del mod">
          <ac:chgData name="Mª Angeles Altozano Moreno" userId="S::angeles.altozano@caritasmadrid.org::d3eb27ac-2805-4f61-80eb-4635de4648e2" providerId="AD" clId="Web-{CB4133C2-91DA-8481-B06A-5C2809D496E2}" dt="2025-06-02T17:58:14.947" v="241"/>
          <ac:picMkLst>
            <pc:docMk/>
            <pc:sldMk cId="4099905208" sldId="264"/>
            <ac:picMk id="5" creationId="{3E58D4B6-18BC-9588-8E20-7C1376DFD0A5}"/>
          </ac:picMkLst>
        </pc:picChg>
        <pc:picChg chg="add mod">
          <ac:chgData name="Mª Angeles Altozano Moreno" userId="S::angeles.altozano@caritasmadrid.org::d3eb27ac-2805-4f61-80eb-4635de4648e2" providerId="AD" clId="Web-{CB4133C2-91DA-8481-B06A-5C2809D496E2}" dt="2025-06-02T17:58:53.857" v="252" actId="14100"/>
          <ac:picMkLst>
            <pc:docMk/>
            <pc:sldMk cId="4099905208" sldId="264"/>
            <ac:picMk id="6" creationId="{60852DC9-8D69-6F53-1ED5-6E8DA4F28516}"/>
          </ac:picMkLst>
        </pc:picChg>
      </pc:sldChg>
      <pc:sldChg chg="addSp delSp modSp">
        <pc:chgData name="Mª Angeles Altozano Moreno" userId="S::angeles.altozano@caritasmadrid.org::d3eb27ac-2805-4f61-80eb-4635de4648e2" providerId="AD" clId="Web-{CB4133C2-91DA-8481-B06A-5C2809D496E2}" dt="2025-06-02T11:01:21.718" v="81" actId="20577"/>
        <pc:sldMkLst>
          <pc:docMk/>
          <pc:sldMk cId="3130137416" sldId="265"/>
        </pc:sldMkLst>
        <pc:spChg chg="mod">
          <ac:chgData name="Mª Angeles Altozano Moreno" userId="S::angeles.altozano@caritasmadrid.org::d3eb27ac-2805-4f61-80eb-4635de4648e2" providerId="AD" clId="Web-{CB4133C2-91DA-8481-B06A-5C2809D496E2}" dt="2025-06-02T11:01:21.718" v="81" actId="20577"/>
          <ac:spMkLst>
            <pc:docMk/>
            <pc:sldMk cId="3130137416" sldId="265"/>
            <ac:spMk id="2" creationId="{3183CD92-86BA-9366-E3B9-986B415D6947}"/>
          </ac:spMkLst>
        </pc:spChg>
        <pc:spChg chg="mod">
          <ac:chgData name="Mª Angeles Altozano Moreno" userId="S::angeles.altozano@caritasmadrid.org::d3eb27ac-2805-4f61-80eb-4635de4648e2" providerId="AD" clId="Web-{CB4133C2-91DA-8481-B06A-5C2809D496E2}" dt="2025-06-02T10:58:03.975" v="36" actId="1076"/>
          <ac:spMkLst>
            <pc:docMk/>
            <pc:sldMk cId="3130137416" sldId="265"/>
            <ac:spMk id="3" creationId="{C9D3EF48-9192-52A8-BFB0-E60E369D75D0}"/>
          </ac:spMkLst>
        </pc:spChg>
        <pc:spChg chg="add mod">
          <ac:chgData name="Mª Angeles Altozano Moreno" userId="S::angeles.altozano@caritasmadrid.org::d3eb27ac-2805-4f61-80eb-4635de4648e2" providerId="AD" clId="Web-{CB4133C2-91DA-8481-B06A-5C2809D496E2}" dt="2025-06-02T10:59:38.838" v="51" actId="1076"/>
          <ac:spMkLst>
            <pc:docMk/>
            <pc:sldMk cId="3130137416" sldId="265"/>
            <ac:spMk id="4" creationId="{ADC52BAC-AA99-7574-62F8-B25D737E9AC8}"/>
          </ac:spMkLst>
        </pc:spChg>
        <pc:spChg chg="del mod">
          <ac:chgData name="Mª Angeles Altozano Moreno" userId="S::angeles.altozano@caritasmadrid.org::d3eb27ac-2805-4f61-80eb-4635de4648e2" providerId="AD" clId="Web-{CB4133C2-91DA-8481-B06A-5C2809D496E2}" dt="2025-06-02T10:57:23.505" v="30"/>
          <ac:spMkLst>
            <pc:docMk/>
            <pc:sldMk cId="3130137416" sldId="265"/>
            <ac:spMk id="6" creationId="{70B2493C-6937-546A-BBE3-EC559EE6688E}"/>
          </ac:spMkLst>
        </pc:spChg>
        <pc:picChg chg="del">
          <ac:chgData name="Mª Angeles Altozano Moreno" userId="S::angeles.altozano@caritasmadrid.org::d3eb27ac-2805-4f61-80eb-4635de4648e2" providerId="AD" clId="Web-{CB4133C2-91DA-8481-B06A-5C2809D496E2}" dt="2025-06-02T10:57:19.989" v="28"/>
          <ac:picMkLst>
            <pc:docMk/>
            <pc:sldMk cId="3130137416" sldId="265"/>
            <ac:picMk id="5" creationId="{46301DA8-33F6-A540-85B0-16E9BF6C98B2}"/>
          </ac:picMkLst>
        </pc:picChg>
      </pc:sldChg>
      <pc:sldChg chg="delSp modSp">
        <pc:chgData name="Mª Angeles Altozano Moreno" userId="S::angeles.altozano@caritasmadrid.org::d3eb27ac-2805-4f61-80eb-4635de4648e2" providerId="AD" clId="Web-{CB4133C2-91DA-8481-B06A-5C2809D496E2}" dt="2025-06-02T12:09:13.209" v="237"/>
        <pc:sldMkLst>
          <pc:docMk/>
          <pc:sldMk cId="2597798789" sldId="271"/>
        </pc:sldMkLst>
        <pc:spChg chg="del">
          <ac:chgData name="Mª Angeles Altozano Moreno" userId="S::angeles.altozano@caritasmadrid.org::d3eb27ac-2805-4f61-80eb-4635de4648e2" providerId="AD" clId="Web-{CB4133C2-91DA-8481-B06A-5C2809D496E2}" dt="2025-06-02T12:09:13.209" v="237"/>
          <ac:spMkLst>
            <pc:docMk/>
            <pc:sldMk cId="2597798789" sldId="271"/>
            <ac:spMk id="4" creationId="{E33C72BA-2EEB-7808-0EE6-18A6CAF66118}"/>
          </ac:spMkLst>
        </pc:spChg>
        <pc:graphicFrameChg chg="mod modGraphic">
          <ac:chgData name="Mª Angeles Altozano Moreno" userId="S::angeles.altozano@caritasmadrid.org::d3eb27ac-2805-4f61-80eb-4635de4648e2" providerId="AD" clId="Web-{CB4133C2-91DA-8481-B06A-5C2809D496E2}" dt="2025-06-02T11:10:03.645" v="212"/>
          <ac:graphicFrameMkLst>
            <pc:docMk/>
            <pc:sldMk cId="2597798789" sldId="271"/>
            <ac:graphicFrameMk id="9" creationId="{68F08B51-2389-C4EF-2E2B-AF03B40D38C7}"/>
          </ac:graphicFrameMkLst>
        </pc:graphicFrameChg>
      </pc:sldChg>
      <pc:sldChg chg="delSp modSp">
        <pc:chgData name="Mª Angeles Altozano Moreno" userId="S::angeles.altozano@caritasmadrid.org::d3eb27ac-2805-4f61-80eb-4635de4648e2" providerId="AD" clId="Web-{CB4133C2-91DA-8481-B06A-5C2809D496E2}" dt="2025-06-02T11:09:39.269" v="210" actId="20577"/>
        <pc:sldMkLst>
          <pc:docMk/>
          <pc:sldMk cId="432723252" sldId="288"/>
        </pc:sldMkLst>
        <pc:spChg chg="mod">
          <ac:chgData name="Mª Angeles Altozano Moreno" userId="S::angeles.altozano@caritasmadrid.org::d3eb27ac-2805-4f61-80eb-4635de4648e2" providerId="AD" clId="Web-{CB4133C2-91DA-8481-B06A-5C2809D496E2}" dt="2025-06-02T11:09:39.269" v="210" actId="20577"/>
          <ac:spMkLst>
            <pc:docMk/>
            <pc:sldMk cId="432723252" sldId="288"/>
            <ac:spMk id="3" creationId="{C9D3EF48-9192-52A8-BFB0-E60E369D75D0}"/>
          </ac:spMkLst>
        </pc:spChg>
        <pc:spChg chg="mod">
          <ac:chgData name="Mª Angeles Altozano Moreno" userId="S::angeles.altozano@caritasmadrid.org::d3eb27ac-2805-4f61-80eb-4635de4648e2" providerId="AD" clId="Web-{CB4133C2-91DA-8481-B06A-5C2809D496E2}" dt="2025-06-02T11:09:34.378" v="208" actId="20577"/>
          <ac:spMkLst>
            <pc:docMk/>
            <pc:sldMk cId="432723252" sldId="288"/>
            <ac:spMk id="4" creationId="{27A883D1-BA27-5C2B-CA48-D38C5D80C16D}"/>
          </ac:spMkLst>
        </pc:spChg>
        <pc:spChg chg="del mod">
          <ac:chgData name="Mª Angeles Altozano Moreno" userId="S::angeles.altozano@caritasmadrid.org::d3eb27ac-2805-4f61-80eb-4635de4648e2" providerId="AD" clId="Web-{CB4133C2-91DA-8481-B06A-5C2809D496E2}" dt="2025-06-02T10:57:27.505" v="32"/>
          <ac:spMkLst>
            <pc:docMk/>
            <pc:sldMk cId="432723252" sldId="288"/>
            <ac:spMk id="8" creationId="{670161D6-0FBA-27B1-8043-804D89E72308}"/>
          </ac:spMkLst>
        </pc:spChg>
        <pc:picChg chg="del">
          <ac:chgData name="Mª Angeles Altozano Moreno" userId="S::angeles.altozano@caritasmadrid.org::d3eb27ac-2805-4f61-80eb-4635de4648e2" providerId="AD" clId="Web-{CB4133C2-91DA-8481-B06A-5C2809D496E2}" dt="2025-06-02T11:05:33.181" v="133"/>
          <ac:picMkLst>
            <pc:docMk/>
            <pc:sldMk cId="432723252" sldId="288"/>
            <ac:picMk id="7" creationId="{F306EC16-1F36-5FDB-7BC8-CE3E0E3BE4DF}"/>
          </ac:picMkLst>
        </pc:picChg>
      </pc:sldChg>
      <pc:sldChg chg="modSp">
        <pc:chgData name="Mª Angeles Altozano Moreno" userId="S::angeles.altozano@caritasmadrid.org::d3eb27ac-2805-4f61-80eb-4635de4648e2" providerId="AD" clId="Web-{CB4133C2-91DA-8481-B06A-5C2809D496E2}" dt="2025-06-02T10:53:22.276" v="1" actId="20577"/>
        <pc:sldMkLst>
          <pc:docMk/>
          <pc:sldMk cId="1988440647" sldId="303"/>
        </pc:sldMkLst>
        <pc:spChg chg="mod">
          <ac:chgData name="Mª Angeles Altozano Moreno" userId="S::angeles.altozano@caritasmadrid.org::d3eb27ac-2805-4f61-80eb-4635de4648e2" providerId="AD" clId="Web-{CB4133C2-91DA-8481-B06A-5C2809D496E2}" dt="2025-06-02T10:53:22.276" v="1" actId="20577"/>
          <ac:spMkLst>
            <pc:docMk/>
            <pc:sldMk cId="1988440647" sldId="303"/>
            <ac:spMk id="28" creationId="{058F2BBD-6588-0FE3-1F2D-73FE488D8B49}"/>
          </ac:spMkLst>
        </pc:spChg>
      </pc:sldChg>
      <pc:sldChg chg="delSp del">
        <pc:chgData name="Mª Angeles Altozano Moreno" userId="S::angeles.altozano@caritasmadrid.org::d3eb27ac-2805-4f61-80eb-4635de4648e2" providerId="AD" clId="Web-{CB4133C2-91DA-8481-B06A-5C2809D496E2}" dt="2025-06-02T10:58:47.149" v="45"/>
        <pc:sldMkLst>
          <pc:docMk/>
          <pc:sldMk cId="603807453" sldId="306"/>
        </pc:sldMkLst>
        <pc:picChg chg="del">
          <ac:chgData name="Mª Angeles Altozano Moreno" userId="S::angeles.altozano@caritasmadrid.org::d3eb27ac-2805-4f61-80eb-4635de4648e2" providerId="AD" clId="Web-{CB4133C2-91DA-8481-B06A-5C2809D496E2}" dt="2025-06-02T10:57:17.989" v="27"/>
          <ac:picMkLst>
            <pc:docMk/>
            <pc:sldMk cId="603807453" sldId="306"/>
            <ac:picMk id="8" creationId="{BEDFFE51-E105-BE19-464F-5C8B87DF3E6E}"/>
          </ac:picMkLst>
        </pc:picChg>
      </pc:sldChg>
      <pc:sldChg chg="addSp modSp">
        <pc:chgData name="Mª Angeles Altozano Moreno" userId="S::angeles.altozano@caritasmadrid.org::d3eb27ac-2805-4f61-80eb-4635de4648e2" providerId="AD" clId="Web-{CB4133C2-91DA-8481-B06A-5C2809D496E2}" dt="2025-06-02T12:01:14.838" v="236" actId="20577"/>
        <pc:sldMkLst>
          <pc:docMk/>
          <pc:sldMk cId="2462466639" sldId="308"/>
        </pc:sldMkLst>
        <pc:spChg chg="add mod">
          <ac:chgData name="Mª Angeles Altozano Moreno" userId="S::angeles.altozano@caritasmadrid.org::d3eb27ac-2805-4f61-80eb-4635de4648e2" providerId="AD" clId="Web-{CB4133C2-91DA-8481-B06A-5C2809D496E2}" dt="2025-06-02T12:01:14.838" v="236" actId="20577"/>
          <ac:spMkLst>
            <pc:docMk/>
            <pc:sldMk cId="2462466639" sldId="308"/>
            <ac:spMk id="2" creationId="{95A14940-DA6B-4191-FFA2-1F87030B530B}"/>
          </ac:spMkLst>
        </pc:spChg>
        <pc:spChg chg="add mod">
          <ac:chgData name="Mª Angeles Altozano Moreno" userId="S::angeles.altozano@caritasmadrid.org::d3eb27ac-2805-4f61-80eb-4635de4648e2" providerId="AD" clId="Web-{CB4133C2-91DA-8481-B06A-5C2809D496E2}" dt="2025-06-02T11:10:29.599" v="224" actId="20577"/>
          <ac:spMkLst>
            <pc:docMk/>
            <pc:sldMk cId="2462466639" sldId="308"/>
            <ac:spMk id="3" creationId="{C2381F10-5EB2-8685-000A-31C048D15164}"/>
          </ac:spMkLst>
        </pc:spChg>
      </pc:sldChg>
      <pc:sldChg chg="addSp delSp modSp">
        <pc:chgData name="Mª Angeles Altozano Moreno" userId="S::angeles.altozano@caritasmadrid.org::d3eb27ac-2805-4f61-80eb-4635de4648e2" providerId="AD" clId="Web-{CB4133C2-91DA-8481-B06A-5C2809D496E2}" dt="2025-06-02T17:59:15.874" v="258" actId="1076"/>
        <pc:sldMkLst>
          <pc:docMk/>
          <pc:sldMk cId="1405542505" sldId="326"/>
        </pc:sldMkLst>
        <pc:spChg chg="mod">
          <ac:chgData name="Mª Angeles Altozano Moreno" userId="S::angeles.altozano@caritasmadrid.org::d3eb27ac-2805-4f61-80eb-4635de4648e2" providerId="AD" clId="Web-{CB4133C2-91DA-8481-B06A-5C2809D496E2}" dt="2025-06-02T17:56:55.504" v="239" actId="20577"/>
          <ac:spMkLst>
            <pc:docMk/>
            <pc:sldMk cId="1405542505" sldId="326"/>
            <ac:spMk id="8" creationId="{58C52F0A-DE3B-2B0B-A52C-B309EC03CFD1}"/>
          </ac:spMkLst>
        </pc:spChg>
        <pc:picChg chg="del">
          <ac:chgData name="Mª Angeles Altozano Moreno" userId="S::angeles.altozano@caritasmadrid.org::d3eb27ac-2805-4f61-80eb-4635de4648e2" providerId="AD" clId="Web-{CB4133C2-91DA-8481-B06A-5C2809D496E2}" dt="2025-06-02T17:59:11.624" v="256"/>
          <ac:picMkLst>
            <pc:docMk/>
            <pc:sldMk cId="1405542505" sldId="326"/>
            <ac:picMk id="3" creationId="{9B3F11EE-EA55-73F3-265E-D62A707BAF6F}"/>
          </ac:picMkLst>
        </pc:picChg>
        <pc:picChg chg="add mod">
          <ac:chgData name="Mª Angeles Altozano Moreno" userId="S::angeles.altozano@caritasmadrid.org::d3eb27ac-2805-4f61-80eb-4635de4648e2" providerId="AD" clId="Web-{CB4133C2-91DA-8481-B06A-5C2809D496E2}" dt="2025-06-02T17:59:15.874" v="258" actId="1076"/>
          <ac:picMkLst>
            <pc:docMk/>
            <pc:sldMk cId="1405542505" sldId="326"/>
            <ac:picMk id="4" creationId="{F976E5D1-ED14-BCFB-6EAD-53CCD47443CA}"/>
          </ac:picMkLst>
        </pc:picChg>
      </pc:sldChg>
      <pc:sldChg chg="modSp add replId">
        <pc:chgData name="Mª Angeles Altozano Moreno" userId="S::angeles.altozano@caritasmadrid.org::d3eb27ac-2805-4f61-80eb-4635de4648e2" providerId="AD" clId="Web-{CB4133C2-91DA-8481-B06A-5C2809D496E2}" dt="2025-06-02T11:02:06.704" v="88" actId="20577"/>
        <pc:sldMkLst>
          <pc:docMk/>
          <pc:sldMk cId="3902031573" sldId="330"/>
        </pc:sldMkLst>
        <pc:spChg chg="mod">
          <ac:chgData name="Mª Angeles Altozano Moreno" userId="S::angeles.altozano@caritasmadrid.org::d3eb27ac-2805-4f61-80eb-4635de4648e2" providerId="AD" clId="Web-{CB4133C2-91DA-8481-B06A-5C2809D496E2}" dt="2025-06-02T11:01:16.514" v="79" actId="20577"/>
          <ac:spMkLst>
            <pc:docMk/>
            <pc:sldMk cId="3902031573" sldId="330"/>
            <ac:spMk id="2" creationId="{FC235BAF-0DBA-253D-C251-06E35711779F}"/>
          </ac:spMkLst>
        </pc:spChg>
        <pc:spChg chg="mod">
          <ac:chgData name="Mª Angeles Altozano Moreno" userId="S::angeles.altozano@caritasmadrid.org::d3eb27ac-2805-4f61-80eb-4635de4648e2" providerId="AD" clId="Web-{CB4133C2-91DA-8481-B06A-5C2809D496E2}" dt="2025-06-02T11:02:06.704" v="88" actId="20577"/>
          <ac:spMkLst>
            <pc:docMk/>
            <pc:sldMk cId="3902031573" sldId="330"/>
            <ac:spMk id="3" creationId="{DC9ECED7-B543-9B6F-44BB-BFEE3A0E21FA}"/>
          </ac:spMkLst>
        </pc:spChg>
      </pc:sldChg>
      <pc:sldChg chg="modSp add replId">
        <pc:chgData name="Mª Angeles Altozano Moreno" userId="S::angeles.altozano@caritasmadrid.org::d3eb27ac-2805-4f61-80eb-4635de4648e2" providerId="AD" clId="Web-{CB4133C2-91DA-8481-B06A-5C2809D496E2}" dt="2025-06-02T11:02:16.751" v="90" actId="20577"/>
        <pc:sldMkLst>
          <pc:docMk/>
          <pc:sldMk cId="961343215" sldId="331"/>
        </pc:sldMkLst>
        <pc:spChg chg="mod">
          <ac:chgData name="Mª Angeles Altozano Moreno" userId="S::angeles.altozano@caritasmadrid.org::d3eb27ac-2805-4f61-80eb-4635de4648e2" providerId="AD" clId="Web-{CB4133C2-91DA-8481-B06A-5C2809D496E2}" dt="2025-06-02T11:01:37.499" v="83" actId="20577"/>
          <ac:spMkLst>
            <pc:docMk/>
            <pc:sldMk cId="961343215" sldId="331"/>
            <ac:spMk id="2" creationId="{31CBF536-A78A-23BB-3993-2C640CA4C4D6}"/>
          </ac:spMkLst>
        </pc:spChg>
        <pc:spChg chg="mod">
          <ac:chgData name="Mª Angeles Altozano Moreno" userId="S::angeles.altozano@caritasmadrid.org::d3eb27ac-2805-4f61-80eb-4635de4648e2" providerId="AD" clId="Web-{CB4133C2-91DA-8481-B06A-5C2809D496E2}" dt="2025-06-02T11:02:16.751" v="90" actId="20577"/>
          <ac:spMkLst>
            <pc:docMk/>
            <pc:sldMk cId="961343215" sldId="331"/>
            <ac:spMk id="3" creationId="{52FAF8FE-8B74-DDF7-EFC7-9E54D4169190}"/>
          </ac:spMkLst>
        </pc:spChg>
      </pc:sldChg>
    </pc:docChg>
  </pc:docChgLst>
  <pc:docChgLst>
    <pc:chgData name="Pilar Algarate Velasco" userId="S::pilar.algarate@caritasmadrid.org::e6a37479-df58-4dec-be2f-bada249d26c8" providerId="AD" clId="Web-{D5FD0763-634A-5124-290B-5C1154C3F67D}"/>
    <pc:docChg chg="addSld delSld modSld sldOrd modSection">
      <pc:chgData name="Pilar Algarate Velasco" userId="S::pilar.algarate@caritasmadrid.org::e6a37479-df58-4dec-be2f-bada249d26c8" providerId="AD" clId="Web-{D5FD0763-634A-5124-290B-5C1154C3F67D}" dt="2025-06-03T15:02:09.065" v="4"/>
      <pc:docMkLst>
        <pc:docMk/>
      </pc:docMkLst>
      <pc:sldChg chg="del">
        <pc:chgData name="Pilar Algarate Velasco" userId="S::pilar.algarate@caritasmadrid.org::e6a37479-df58-4dec-be2f-bada249d26c8" providerId="AD" clId="Web-{D5FD0763-634A-5124-290B-5C1154C3F67D}" dt="2025-06-03T09:01:32.571" v="0"/>
        <pc:sldMkLst>
          <pc:docMk/>
          <pc:sldMk cId="24349516" sldId="292"/>
        </pc:sldMkLst>
      </pc:sldChg>
      <pc:sldChg chg="addSp modSp">
        <pc:chgData name="Pilar Algarate Velasco" userId="S::pilar.algarate@caritasmadrid.org::e6a37479-df58-4dec-be2f-bada249d26c8" providerId="AD" clId="Web-{D5FD0763-634A-5124-290B-5C1154C3F67D}" dt="2025-06-03T15:01:35.658" v="2"/>
        <pc:sldMkLst>
          <pc:docMk/>
          <pc:sldMk cId="2396387420" sldId="332"/>
        </pc:sldMkLst>
        <pc:picChg chg="add mod">
          <ac:chgData name="Pilar Algarate Velasco" userId="S::pilar.algarate@caritasmadrid.org::e6a37479-df58-4dec-be2f-bada249d26c8" providerId="AD" clId="Web-{D5FD0763-634A-5124-290B-5C1154C3F67D}" dt="2025-06-03T15:01:35.658" v="2"/>
          <ac:picMkLst>
            <pc:docMk/>
            <pc:sldMk cId="2396387420" sldId="332"/>
            <ac:picMk id="2" creationId="{F05E9FCF-FB7A-D0D5-568B-FF562D7E9188}"/>
          </ac:picMkLst>
        </pc:picChg>
      </pc:sldChg>
      <pc:sldChg chg="add ord replId">
        <pc:chgData name="Pilar Algarate Velasco" userId="S::pilar.algarate@caritasmadrid.org::e6a37479-df58-4dec-be2f-bada249d26c8" providerId="AD" clId="Web-{D5FD0763-634A-5124-290B-5C1154C3F67D}" dt="2025-06-03T15:02:09.065" v="4"/>
        <pc:sldMkLst>
          <pc:docMk/>
          <pc:sldMk cId="38998268" sldId="333"/>
        </pc:sldMkLst>
      </pc:sldChg>
    </pc:docChg>
  </pc:docChgLst>
  <pc:docChgLst>
    <pc:chgData name="Pilar Algarate Velasco" userId="S::pilar.algarate@caritasmadrid.org::e6a37479-df58-4dec-be2f-bada249d26c8" providerId="AD" clId="Web-{97B60B3E-EF11-FF75-09BD-AA67B89C60DD}"/>
    <pc:docChg chg="modSld">
      <pc:chgData name="Pilar Algarate Velasco" userId="S::pilar.algarate@caritasmadrid.org::e6a37479-df58-4dec-be2f-bada249d26c8" providerId="AD" clId="Web-{97B60B3E-EF11-FF75-09BD-AA67B89C60DD}" dt="2025-06-03T14:54:32.316" v="2"/>
      <pc:docMkLst>
        <pc:docMk/>
      </pc:docMkLst>
      <pc:sldChg chg="addSp delSp modSp delAnim">
        <pc:chgData name="Pilar Algarate Velasco" userId="S::pilar.algarate@caritasmadrid.org::e6a37479-df58-4dec-be2f-bada249d26c8" providerId="AD" clId="Web-{97B60B3E-EF11-FF75-09BD-AA67B89C60DD}" dt="2025-06-03T14:54:32.316" v="2"/>
        <pc:sldMkLst>
          <pc:docMk/>
          <pc:sldMk cId="2396387420" sldId="332"/>
        </pc:sldMkLst>
        <pc:spChg chg="add mod">
          <ac:chgData name="Pilar Algarate Velasco" userId="S::pilar.algarate@caritasmadrid.org::e6a37479-df58-4dec-be2f-bada249d26c8" providerId="AD" clId="Web-{97B60B3E-EF11-FF75-09BD-AA67B89C60DD}" dt="2025-06-03T14:54:32.316" v="2"/>
          <ac:spMkLst>
            <pc:docMk/>
            <pc:sldMk cId="2396387420" sldId="332"/>
            <ac:spMk id="2" creationId="{00ED2610-2396-8BFA-E486-3BF0DD77E977}"/>
          </ac:spMkLst>
        </pc:spChg>
        <pc:picChg chg="del">
          <ac:chgData name="Pilar Algarate Velasco" userId="S::pilar.algarate@caritasmadrid.org::e6a37479-df58-4dec-be2f-bada249d26c8" providerId="AD" clId="Web-{97B60B3E-EF11-FF75-09BD-AA67B89C60DD}" dt="2025-06-03T14:54:25.175" v="0"/>
          <ac:picMkLst>
            <pc:docMk/>
            <pc:sldMk cId="2396387420" sldId="332"/>
            <ac:picMk id="4" creationId="{88700B66-6FE8-10C3-A941-D5445F9BEF45}"/>
          </ac:picMkLst>
        </pc:picChg>
      </pc:sldChg>
    </pc:docChg>
  </pc:docChgLst>
  <pc:docChgLst>
    <pc:chgData name="Mª Angeles Altozano Moreno" userId="S::angeles.altozano@caritasmadrid.org::d3eb27ac-2805-4f61-80eb-4635de4648e2" providerId="AD" clId="Web-{46966FEE-2D91-E2AB-66D8-016EB3777DC4}"/>
    <pc:docChg chg="addSld delSld modSld modSection">
      <pc:chgData name="Mª Angeles Altozano Moreno" userId="S::angeles.altozano@caritasmadrid.org::d3eb27ac-2805-4f61-80eb-4635de4648e2" providerId="AD" clId="Web-{46966FEE-2D91-E2AB-66D8-016EB3777DC4}" dt="2025-06-02T16:43:06.024" v="97" actId="1076"/>
      <pc:docMkLst>
        <pc:docMk/>
      </pc:docMkLst>
      <pc:sldChg chg="addSp modSp">
        <pc:chgData name="Mª Angeles Altozano Moreno" userId="S::angeles.altozano@caritasmadrid.org::d3eb27ac-2805-4f61-80eb-4635de4648e2" providerId="AD" clId="Web-{46966FEE-2D91-E2AB-66D8-016EB3777DC4}" dt="2025-06-02T16:41:46.334" v="77" actId="1076"/>
        <pc:sldMkLst>
          <pc:docMk/>
          <pc:sldMk cId="432723252" sldId="288"/>
        </pc:sldMkLst>
        <pc:spChg chg="mod">
          <ac:chgData name="Mª Angeles Altozano Moreno" userId="S::angeles.altozano@caritasmadrid.org::d3eb27ac-2805-4f61-80eb-4635de4648e2" providerId="AD" clId="Web-{46966FEE-2D91-E2AB-66D8-016EB3777DC4}" dt="2025-06-02T16:41:36.521" v="75" actId="1076"/>
          <ac:spMkLst>
            <pc:docMk/>
            <pc:sldMk cId="432723252" sldId="288"/>
            <ac:spMk id="3" creationId="{C9D3EF48-9192-52A8-BFB0-E60E369D75D0}"/>
          </ac:spMkLst>
        </pc:spChg>
        <pc:spChg chg="mod">
          <ac:chgData name="Mª Angeles Altozano Moreno" userId="S::angeles.altozano@caritasmadrid.org::d3eb27ac-2805-4f61-80eb-4635de4648e2" providerId="AD" clId="Web-{46966FEE-2D91-E2AB-66D8-016EB3777DC4}" dt="2025-06-02T16:41:46.334" v="77" actId="1076"/>
          <ac:spMkLst>
            <pc:docMk/>
            <pc:sldMk cId="432723252" sldId="288"/>
            <ac:spMk id="4" creationId="{27A883D1-BA27-5C2B-CA48-D38C5D80C16D}"/>
          </ac:spMkLst>
        </pc:spChg>
        <pc:spChg chg="add mod">
          <ac:chgData name="Mª Angeles Altozano Moreno" userId="S::angeles.altozano@caritasmadrid.org::d3eb27ac-2805-4f61-80eb-4635de4648e2" providerId="AD" clId="Web-{46966FEE-2D91-E2AB-66D8-016EB3777DC4}" dt="2025-06-02T16:41:16.926" v="69" actId="1076"/>
          <ac:spMkLst>
            <pc:docMk/>
            <pc:sldMk cId="432723252" sldId="288"/>
            <ac:spMk id="6" creationId="{8FD294CB-C75F-BF2D-97A3-E0C1630163E2}"/>
          </ac:spMkLst>
        </pc:spChg>
        <pc:spChg chg="add mod">
          <ac:chgData name="Mª Angeles Altozano Moreno" userId="S::angeles.altozano@caritasmadrid.org::d3eb27ac-2805-4f61-80eb-4635de4648e2" providerId="AD" clId="Web-{46966FEE-2D91-E2AB-66D8-016EB3777DC4}" dt="2025-06-02T16:41:27.255" v="72" actId="14100"/>
          <ac:spMkLst>
            <pc:docMk/>
            <pc:sldMk cId="432723252" sldId="288"/>
            <ac:spMk id="8" creationId="{64E54886-F528-04A0-7614-530BF27F762B}"/>
          </ac:spMkLst>
        </pc:spChg>
        <pc:spChg chg="add mod">
          <ac:chgData name="Mª Angeles Altozano Moreno" userId="S::angeles.altozano@caritasmadrid.org::d3eb27ac-2805-4f61-80eb-4635de4648e2" providerId="AD" clId="Web-{46966FEE-2D91-E2AB-66D8-016EB3777DC4}" dt="2025-06-02T16:41:32.943" v="74" actId="14100"/>
          <ac:spMkLst>
            <pc:docMk/>
            <pc:sldMk cId="432723252" sldId="288"/>
            <ac:spMk id="10" creationId="{5266B887-C28D-24A0-AA66-EF8CF93E04E2}"/>
          </ac:spMkLst>
        </pc:spChg>
      </pc:sldChg>
      <pc:sldChg chg="addSp delSp modSp">
        <pc:chgData name="Mª Angeles Altozano Moreno" userId="S::angeles.altozano@caritasmadrid.org::d3eb27ac-2805-4f61-80eb-4635de4648e2" providerId="AD" clId="Web-{46966FEE-2D91-E2AB-66D8-016EB3777DC4}" dt="2025-06-02T16:43:06.024" v="97" actId="1076"/>
        <pc:sldMkLst>
          <pc:docMk/>
          <pc:sldMk cId="1405542505" sldId="326"/>
        </pc:sldMkLst>
        <pc:spChg chg="add del mod">
          <ac:chgData name="Mª Angeles Altozano Moreno" userId="S::angeles.altozano@caritasmadrid.org::d3eb27ac-2805-4f61-80eb-4635de4648e2" providerId="AD" clId="Web-{46966FEE-2D91-E2AB-66D8-016EB3777DC4}" dt="2025-06-02T16:42:25.804" v="79"/>
          <ac:spMkLst>
            <pc:docMk/>
            <pc:sldMk cId="1405542505" sldId="326"/>
            <ac:spMk id="4" creationId="{A65EF205-54CF-363C-313E-32D1BA4579EB}"/>
          </ac:spMkLst>
        </pc:spChg>
        <pc:spChg chg="add mod">
          <ac:chgData name="Mª Angeles Altozano Moreno" userId="S::angeles.altozano@caritasmadrid.org::d3eb27ac-2805-4f61-80eb-4635de4648e2" providerId="AD" clId="Web-{46966FEE-2D91-E2AB-66D8-016EB3777DC4}" dt="2025-06-02T16:42:57.649" v="94" actId="14100"/>
          <ac:spMkLst>
            <pc:docMk/>
            <pc:sldMk cId="1405542505" sldId="326"/>
            <ac:spMk id="6" creationId="{2C1E6E59-99EC-2686-59E8-692EEBC5E58F}"/>
          </ac:spMkLst>
        </pc:spChg>
        <pc:spChg chg="add mod">
          <ac:chgData name="Mª Angeles Altozano Moreno" userId="S::angeles.altozano@caritasmadrid.org::d3eb27ac-2805-4f61-80eb-4635de4648e2" providerId="AD" clId="Web-{46966FEE-2D91-E2AB-66D8-016EB3777DC4}" dt="2025-06-02T16:43:06.024" v="97" actId="1076"/>
          <ac:spMkLst>
            <pc:docMk/>
            <pc:sldMk cId="1405542505" sldId="326"/>
            <ac:spMk id="8" creationId="{58C52F0A-DE3B-2B0B-A52C-B309EC03CFD1}"/>
          </ac:spMkLst>
        </pc:spChg>
        <pc:picChg chg="mod">
          <ac:chgData name="Mª Angeles Altozano Moreno" userId="S::angeles.altozano@caritasmadrid.org::d3eb27ac-2805-4f61-80eb-4635de4648e2" providerId="AD" clId="Web-{46966FEE-2D91-E2AB-66D8-016EB3777DC4}" dt="2025-06-02T16:40:04.971" v="61" actId="1076"/>
          <ac:picMkLst>
            <pc:docMk/>
            <pc:sldMk cId="1405542505" sldId="326"/>
            <ac:picMk id="3" creationId="{9B3F11EE-EA55-73F3-265E-D62A707BAF6F}"/>
          </ac:picMkLst>
        </pc:picChg>
      </pc:sldChg>
      <pc:sldChg chg="delSp modSp add del replId">
        <pc:chgData name="Mª Angeles Altozano Moreno" userId="S::angeles.altozano@caritasmadrid.org::d3eb27ac-2805-4f61-80eb-4635de4648e2" providerId="AD" clId="Web-{46966FEE-2D91-E2AB-66D8-016EB3777DC4}" dt="2025-06-02T16:42:21.273" v="78"/>
        <pc:sldMkLst>
          <pc:docMk/>
          <pc:sldMk cId="1733759916" sldId="332"/>
        </pc:sldMkLst>
        <pc:spChg chg="mod">
          <ac:chgData name="Mª Angeles Altozano Moreno" userId="S::angeles.altozano@caritasmadrid.org::d3eb27ac-2805-4f61-80eb-4635de4648e2" providerId="AD" clId="Web-{46966FEE-2D91-E2AB-66D8-016EB3777DC4}" dt="2025-06-02T16:37:28.980" v="21" actId="20577"/>
          <ac:spMkLst>
            <pc:docMk/>
            <pc:sldMk cId="1733759916" sldId="332"/>
            <ac:spMk id="2" creationId="{86E4CACE-2E65-AD42-D552-5728C6915008}"/>
          </ac:spMkLst>
        </pc:spChg>
        <pc:spChg chg="mod">
          <ac:chgData name="Mª Angeles Altozano Moreno" userId="S::angeles.altozano@caritasmadrid.org::d3eb27ac-2805-4f61-80eb-4635de4648e2" providerId="AD" clId="Web-{46966FEE-2D91-E2AB-66D8-016EB3777DC4}" dt="2025-06-02T16:38:12.201" v="33" actId="14100"/>
          <ac:spMkLst>
            <pc:docMk/>
            <pc:sldMk cId="1733759916" sldId="332"/>
            <ac:spMk id="3" creationId="{43D2D6F6-B5FC-EF98-D6D6-5F950271D0C1}"/>
          </ac:spMkLst>
        </pc:spChg>
        <pc:spChg chg="del mod">
          <ac:chgData name="Mª Angeles Altozano Moreno" userId="S::angeles.altozano@caritasmadrid.org::d3eb27ac-2805-4f61-80eb-4635de4648e2" providerId="AD" clId="Web-{46966FEE-2D91-E2AB-66D8-016EB3777DC4}" dt="2025-06-02T16:37:58.888" v="27"/>
          <ac:spMkLst>
            <pc:docMk/>
            <pc:sldMk cId="1733759916" sldId="332"/>
            <ac:spMk id="6" creationId="{5E514A89-A10F-2E1E-D85E-6E201685B723}"/>
          </ac:spMkLst>
        </pc:spChg>
        <pc:spChg chg="del">
          <ac:chgData name="Mª Angeles Altozano Moreno" userId="S::angeles.altozano@caritasmadrid.org::d3eb27ac-2805-4f61-80eb-4635de4648e2" providerId="AD" clId="Web-{46966FEE-2D91-E2AB-66D8-016EB3777DC4}" dt="2025-06-02T16:37:58.935" v="28"/>
          <ac:spMkLst>
            <pc:docMk/>
            <pc:sldMk cId="1733759916" sldId="332"/>
            <ac:spMk id="7" creationId="{2AF895A7-C3B5-80D2-897D-9BF762095560}"/>
          </ac:spMkLst>
        </pc:spChg>
        <pc:spChg chg="mod">
          <ac:chgData name="Mª Angeles Altozano Moreno" userId="S::angeles.altozano@caritasmadrid.org::d3eb27ac-2805-4f61-80eb-4635de4648e2" providerId="AD" clId="Web-{46966FEE-2D91-E2AB-66D8-016EB3777DC4}" dt="2025-06-02T16:38:52.124" v="37" actId="20577"/>
          <ac:spMkLst>
            <pc:docMk/>
            <pc:sldMk cId="1733759916" sldId="332"/>
            <ac:spMk id="14" creationId="{E2E7EB57-22C2-2BFD-02AE-5926FAB66BC6}"/>
          </ac:spMkLst>
        </pc:spChg>
        <pc:spChg chg="mod">
          <ac:chgData name="Mª Angeles Altozano Moreno" userId="S::angeles.altozano@caritasmadrid.org::d3eb27ac-2805-4f61-80eb-4635de4648e2" providerId="AD" clId="Web-{46966FEE-2D91-E2AB-66D8-016EB3777DC4}" dt="2025-06-02T16:38:08.185" v="32" actId="14100"/>
          <ac:spMkLst>
            <pc:docMk/>
            <pc:sldMk cId="1733759916" sldId="332"/>
            <ac:spMk id="37" creationId="{345971C8-1BA8-212C-3335-F4C01E66DB78}"/>
          </ac:spMkLst>
        </pc:spChg>
        <pc:spChg chg="mod">
          <ac:chgData name="Mª Angeles Altozano Moreno" userId="S::angeles.altozano@caritasmadrid.org::d3eb27ac-2805-4f61-80eb-4635de4648e2" providerId="AD" clId="Web-{46966FEE-2D91-E2AB-66D8-016EB3777DC4}" dt="2025-06-02T16:38:02.997" v="30" actId="14100"/>
          <ac:spMkLst>
            <pc:docMk/>
            <pc:sldMk cId="1733759916" sldId="332"/>
            <ac:spMk id="38" creationId="{E8095A61-260B-539D-B6B0-A666DBED667A}"/>
          </ac:spMkLst>
        </pc:spChg>
        <pc:picChg chg="mod modCrop">
          <ac:chgData name="Mª Angeles Altozano Moreno" userId="S::angeles.altozano@caritasmadrid.org::d3eb27ac-2805-4f61-80eb-4635de4648e2" providerId="AD" clId="Web-{46966FEE-2D91-E2AB-66D8-016EB3777DC4}" dt="2025-06-02T16:37:49.825" v="24" actId="1076"/>
          <ac:picMkLst>
            <pc:docMk/>
            <pc:sldMk cId="1733759916" sldId="332"/>
            <ac:picMk id="8" creationId="{4925BA54-091F-7561-14F4-8B31DA2CE86E}"/>
          </ac:picMkLst>
        </pc:picChg>
        <pc:cxnChg chg="del">
          <ac:chgData name="Mª Angeles Altozano Moreno" userId="S::angeles.altozano@caritasmadrid.org::d3eb27ac-2805-4f61-80eb-4635de4648e2" providerId="AD" clId="Web-{46966FEE-2D91-E2AB-66D8-016EB3777DC4}" dt="2025-06-02T16:37:51.919" v="25"/>
          <ac:cxnSpMkLst>
            <pc:docMk/>
            <pc:sldMk cId="1733759916" sldId="332"/>
            <ac:cxnSpMk id="26" creationId="{20745FD9-9473-906A-3546-BFF3C546C048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F443D-F52E-4148-8550-24F0F381F6F5}" type="datetimeFigureOut">
              <a:t>03/06/2025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E57FE-8BCF-4272-A142-8D7BA057B840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04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31DC293-DF24-E1B3-B908-2CF39284A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D1A9749-3341-6A6F-9630-C535B74129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0F4B99-EC53-45E4-75B5-0A9CCF26EF2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129787-C1CA-4A1F-9C2D-C2D0FD4A2443}" type="slidenum">
              <a:t>1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31DC293-DF24-E1B3-B908-2CF39284A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D1A9749-3341-6A6F-9630-C535B74129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0F4B99-EC53-45E4-75B5-0A9CCF26EF2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129787-C1CA-4A1F-9C2D-C2D0FD4A2443}" type="slidenum">
              <a:t>14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257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31DC293-DF24-E1B3-B908-2CF39284A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D1A9749-3341-6A6F-9630-C535B74129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0F4B99-EC53-45E4-75B5-0A9CCF26EF2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129787-C1CA-4A1F-9C2D-C2D0FD4A2443}" type="slidenum">
              <a:t>21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9762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793431-86D7-C238-037C-DD14D38E2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340586-91D8-6163-0BD3-46BECDDB1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7F461E-F8A8-E66E-6131-016AB399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7C5CC5-9966-1A6B-D322-5F732C329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91ACC1-93A6-CB66-2C28-F205439F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1227EA37-3DA7-B8B7-A59D-9612E523B2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0691" y="5908431"/>
            <a:ext cx="911470" cy="7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27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AB53A-2C4C-4CCA-943A-23A2A4065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CF01EA-3B41-887C-F4E4-F3AC11511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8A3AB4-378D-9FE3-42D7-2C21851A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5A78A5-94BD-E0D6-F129-A1B984413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2CA985-473A-9536-7BA1-CFC75391B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712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49AE52-4530-E612-8AAF-C42BC2E86E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A1ED51-03D6-6B5B-E271-61518D940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18A2F4-B9D3-F21C-DBF8-F5DB97ED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E4ABC0-E1FF-9352-1362-A96FBEFC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32E015-9021-2B90-9107-6E9C57FCF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131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A083DCBA-52DC-590E-35F5-8543F6918CC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6896754-8B02-0A9B-AC07-6DCE3AFFC0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3928" y="0"/>
            <a:ext cx="5758077" cy="5391210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6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F2B3D70F-29CE-0AB0-3120-1BFF3D63C4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33928" y="5391210"/>
            <a:ext cx="5758077" cy="1466789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947CB6FF-00DD-6649-9909-E2FC13F6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0436757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A083DCBA-52DC-590E-35F5-8543F6918CC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6896754-8B02-0A9B-AC07-6DCE3AFFC0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3928" y="0"/>
            <a:ext cx="5758077" cy="5391210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6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F2B3D70F-29CE-0AB0-3120-1BFF3D63C4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33928" y="5391210"/>
            <a:ext cx="5758077" cy="1466789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947CB6FF-00DD-6649-9909-E2FC13F6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0436757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A083DCBA-52DC-590E-35F5-8543F6918CC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6896754-8B02-0A9B-AC07-6DCE3AFFC0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3928" y="0"/>
            <a:ext cx="5758077" cy="5391210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6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F2B3D70F-29CE-0AB0-3120-1BFF3D63C4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33928" y="5391210"/>
            <a:ext cx="5758077" cy="1466789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947CB6FF-00DD-6649-9909-E2FC13F6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0436757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A083DCBA-52DC-590E-35F5-8543F6918CC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6896754-8B02-0A9B-AC07-6DCE3AFFC0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3928" y="0"/>
            <a:ext cx="5758077" cy="5391210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6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F2B3D70F-29CE-0AB0-3120-1BFF3D63C4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33928" y="5391210"/>
            <a:ext cx="5758077" cy="1466789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947CB6FF-00DD-6649-9909-E2FC13F6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0436757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A083DCBA-52DC-590E-35F5-8543F6918CC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6896754-8B02-0A9B-AC07-6DCE3AFFC0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3928" y="0"/>
            <a:ext cx="5758077" cy="5391210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6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F2B3D70F-29CE-0AB0-3120-1BFF3D63C4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33928" y="5391210"/>
            <a:ext cx="5758077" cy="1466789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947CB6FF-00DD-6649-9909-E2FC13F6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0436757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grama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D2001-441F-0A2D-7079-8904549053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59823" y="1209668"/>
            <a:ext cx="5135764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3" name="Marcador de posición de imagen 7">
            <a:extLst>
              <a:ext uri="{FF2B5EF4-FFF2-40B4-BE49-F238E27FC236}">
                <a16:creationId xmlns:a16="http://schemas.microsoft.com/office/drawing/2014/main" id="{80569311-70FF-6510-75BC-969BC11989EE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609600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CDB078A9-646A-44A8-F794-6B2C857D5D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559823" y="1789864"/>
            <a:ext cx="5135764" cy="35772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8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DF8084C5-4438-8463-D491-C3C3AE2742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A19F762-00EB-42EB-8A4D-5B73E1E04C31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1CE2941-B277-0B7F-388C-891EE45F16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373368" y="6356351"/>
            <a:ext cx="2971800" cy="365129"/>
          </a:xfrm>
        </p:spPr>
        <p:txBody>
          <a:bodyPr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2D6A755D-ED0E-C46E-E803-8C2C9F607C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939528" y="6356351"/>
            <a:ext cx="1756059" cy="36512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3248000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131470-7F7B-A1A5-7C8D-EDC215FA1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7466" y="986271"/>
            <a:ext cx="2893810" cy="10343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3" name="Marcador de texto 12">
            <a:extLst>
              <a:ext uri="{FF2B5EF4-FFF2-40B4-BE49-F238E27FC236}">
                <a16:creationId xmlns:a16="http://schemas.microsoft.com/office/drawing/2014/main" id="{1BCB5AE6-2126-7E9A-AC8B-505B3A666DB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541404" y="699461"/>
            <a:ext cx="6547506" cy="15520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4" name="Marcador de posición de imagen 7">
            <a:extLst>
              <a:ext uri="{FF2B5EF4-FFF2-40B4-BE49-F238E27FC236}">
                <a16:creationId xmlns:a16="http://schemas.microsoft.com/office/drawing/2014/main" id="{22205264-1F85-30E8-52F7-ED7691D37181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2993571"/>
            <a:ext cx="12191996" cy="38644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6CE418E4-AF85-42F8-0D41-9C2259902A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6356351"/>
            <a:ext cx="3497058" cy="501648"/>
          </a:xfrm>
          <a:solidFill>
            <a:srgbClr val="592A0E">
              <a:alpha val="7000"/>
            </a:srgbClr>
          </a:solidFill>
        </p:spPr>
        <p:txBody>
          <a:bodyPr lIns="841248" bIns="13716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657C8A5-A0BA-4A38-A5D8-5CD4B3B32DD6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C7439FD-AA2E-A71E-EFF4-C93C645B92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497058" y="6356351"/>
            <a:ext cx="5197879" cy="501648"/>
          </a:xfrm>
          <a:solidFill>
            <a:srgbClr val="592A0E">
              <a:alpha val="7000"/>
            </a:srgbClr>
          </a:solidFill>
        </p:spPr>
        <p:txBody>
          <a:bodyPr bIns="18288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DA778131-6BFF-2CFE-3DA1-84FC6376715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694938" y="6356351"/>
            <a:ext cx="3497058" cy="501648"/>
          </a:xfrm>
          <a:solidFill>
            <a:srgbClr val="592A0E">
              <a:alpha val="7000"/>
            </a:srgbClr>
          </a:solidFill>
        </p:spPr>
        <p:txBody>
          <a:bodyPr rIns="576072" bIns="18288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51119580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tivos princip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79BC2C25-A3BE-3A39-7420-F7AE9C2C85C8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56E72CB-858D-EDEA-EB9D-0F109E74C0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71178" y="0"/>
            <a:ext cx="4020827" cy="2300392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82296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48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9DFBCAD7-6FA0-8568-956C-26E0774F4E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71178" y="2300392"/>
            <a:ext cx="4020827" cy="4557607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</p:spTree>
    <p:extLst>
      <p:ext uri="{BB962C8B-B14F-4D97-AF65-F5344CB8AC3E}">
        <p14:creationId xmlns:p14="http://schemas.microsoft.com/office/powerpoint/2010/main" val="216051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8D7953-1176-76DB-273C-72B37DCD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3012E3-5692-8A6A-6A50-5A2720C02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02C2CE-8206-04B0-16C7-D8244926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5B57F1-4A17-F85C-39F4-3DD1BFC86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72B37E-969E-C584-7945-231B3E50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4684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0">
            <a:extLst>
              <a:ext uri="{FF2B5EF4-FFF2-40B4-BE49-F238E27FC236}">
                <a16:creationId xmlns:a16="http://schemas.microsoft.com/office/drawing/2014/main" id="{070AFD2E-B048-4DA7-7F8A-C5004E88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0B156849-9C1E-417A-B628-ABF37080C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22076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321F7E-4C20-9148-6C78-02D4CEDDC89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753858" y="2025652"/>
            <a:ext cx="10580888" cy="4005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A1BDD07C-8CB0-22B9-BE2F-76CBC4B2B5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D22C7EC-1957-4C0C-A049-F6254310ED2F}" type="slidenum">
              <a:t>‹Nº›</a:t>
            </a:fld>
            <a:endParaRPr lang="es-ES"/>
          </a:p>
        </p:txBody>
      </p:sp>
      <p:sp>
        <p:nvSpPr>
          <p:cNvPr id="6" name="Marcador de pie de página 7">
            <a:extLst>
              <a:ext uri="{FF2B5EF4-FFF2-40B4-BE49-F238E27FC236}">
                <a16:creationId xmlns:a16="http://schemas.microsoft.com/office/drawing/2014/main" id="{B1DA4DC5-3D58-56C0-22DD-4997233876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6946D1-0734-0E36-D0E2-91FFF87620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241385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0">
            <a:extLst>
              <a:ext uri="{FF2B5EF4-FFF2-40B4-BE49-F238E27FC236}">
                <a16:creationId xmlns:a16="http://schemas.microsoft.com/office/drawing/2014/main" id="{070AFD2E-B048-4DA7-7F8A-C5004E88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0B156849-9C1E-417A-B628-ABF37080C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22076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321F7E-4C20-9148-6C78-02D4CEDDC89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753858" y="2025652"/>
            <a:ext cx="10580888" cy="4005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A1BDD07C-8CB0-22B9-BE2F-76CBC4B2B5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D22C7EC-1957-4C0C-A049-F6254310ED2F}" type="slidenum">
              <a:t>‹Nº›</a:t>
            </a:fld>
            <a:endParaRPr lang="es-ES"/>
          </a:p>
        </p:txBody>
      </p:sp>
      <p:sp>
        <p:nvSpPr>
          <p:cNvPr id="6" name="Marcador de pie de página 7">
            <a:extLst>
              <a:ext uri="{FF2B5EF4-FFF2-40B4-BE49-F238E27FC236}">
                <a16:creationId xmlns:a16="http://schemas.microsoft.com/office/drawing/2014/main" id="{B1DA4DC5-3D58-56C0-22DD-4997233876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6946D1-0734-0E36-D0E2-91FFF87620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241385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0">
            <a:extLst>
              <a:ext uri="{FF2B5EF4-FFF2-40B4-BE49-F238E27FC236}">
                <a16:creationId xmlns:a16="http://schemas.microsoft.com/office/drawing/2014/main" id="{070AFD2E-B048-4DA7-7F8A-C5004E88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0B156849-9C1E-417A-B628-ABF37080C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22076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321F7E-4C20-9148-6C78-02D4CEDDC89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753858" y="2025652"/>
            <a:ext cx="10580888" cy="4005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A1BDD07C-8CB0-22B9-BE2F-76CBC4B2B5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D22C7EC-1957-4C0C-A049-F6254310ED2F}" type="slidenum">
              <a:t>‹Nº›</a:t>
            </a:fld>
            <a:endParaRPr lang="es-ES"/>
          </a:p>
        </p:txBody>
      </p:sp>
      <p:sp>
        <p:nvSpPr>
          <p:cNvPr id="6" name="Marcador de pie de página 7">
            <a:extLst>
              <a:ext uri="{FF2B5EF4-FFF2-40B4-BE49-F238E27FC236}">
                <a16:creationId xmlns:a16="http://schemas.microsoft.com/office/drawing/2014/main" id="{B1DA4DC5-3D58-56C0-22DD-4997233876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6946D1-0734-0E36-D0E2-91FFF87620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241385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0">
            <a:extLst>
              <a:ext uri="{FF2B5EF4-FFF2-40B4-BE49-F238E27FC236}">
                <a16:creationId xmlns:a16="http://schemas.microsoft.com/office/drawing/2014/main" id="{070AFD2E-B048-4DA7-7F8A-C5004E88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0B156849-9C1E-417A-B628-ABF37080C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22076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321F7E-4C20-9148-6C78-02D4CEDDC89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753858" y="2025652"/>
            <a:ext cx="10580888" cy="4005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A1BDD07C-8CB0-22B9-BE2F-76CBC4B2B5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D22C7EC-1957-4C0C-A049-F6254310ED2F}" type="slidenum">
              <a:t>‹Nº›</a:t>
            </a:fld>
            <a:endParaRPr lang="es-ES"/>
          </a:p>
        </p:txBody>
      </p:sp>
      <p:sp>
        <p:nvSpPr>
          <p:cNvPr id="6" name="Marcador de pie de página 7">
            <a:extLst>
              <a:ext uri="{FF2B5EF4-FFF2-40B4-BE49-F238E27FC236}">
                <a16:creationId xmlns:a16="http://schemas.microsoft.com/office/drawing/2014/main" id="{B1DA4DC5-3D58-56C0-22DD-4997233876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6946D1-0734-0E36-D0E2-91FFF87620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241385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0">
            <a:extLst>
              <a:ext uri="{FF2B5EF4-FFF2-40B4-BE49-F238E27FC236}">
                <a16:creationId xmlns:a16="http://schemas.microsoft.com/office/drawing/2014/main" id="{070AFD2E-B048-4DA7-7F8A-C5004E88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0B156849-9C1E-417A-B628-ABF37080C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22076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321F7E-4C20-9148-6C78-02D4CEDDC89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753858" y="2025652"/>
            <a:ext cx="10580888" cy="4005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A1BDD07C-8CB0-22B9-BE2F-76CBC4B2B5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D22C7EC-1957-4C0C-A049-F6254310ED2F}" type="slidenum">
              <a:t>‹Nº›</a:t>
            </a:fld>
            <a:endParaRPr lang="es-ES"/>
          </a:p>
        </p:txBody>
      </p:sp>
      <p:sp>
        <p:nvSpPr>
          <p:cNvPr id="6" name="Marcador de pie de página 7">
            <a:extLst>
              <a:ext uri="{FF2B5EF4-FFF2-40B4-BE49-F238E27FC236}">
                <a16:creationId xmlns:a16="http://schemas.microsoft.com/office/drawing/2014/main" id="{B1DA4DC5-3D58-56C0-22DD-4997233876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6946D1-0734-0E36-D0E2-91FFF87620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241385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Áreas de crecimiento">
    <p:bg>
      <p:bgPr>
        <a:solidFill>
          <a:srgbClr val="592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9">
            <a:extLst>
              <a:ext uri="{FF2B5EF4-FFF2-40B4-BE49-F238E27FC236}">
                <a16:creationId xmlns:a16="http://schemas.microsoft.com/office/drawing/2014/main" id="{C284F11A-1D4C-112E-477D-854C6E5B1054}"/>
              </a:ext>
            </a:extLst>
          </p:cNvPr>
          <p:cNvSpPr/>
          <p:nvPr/>
        </p:nvSpPr>
        <p:spPr>
          <a:xfrm>
            <a:off x="0" y="0"/>
            <a:ext cx="8153393" cy="6858000"/>
          </a:xfrm>
          <a:prstGeom prst="rect">
            <a:avLst/>
          </a:prstGeom>
          <a:solidFill>
            <a:srgbClr val="18171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3" name="Título 12">
            <a:extLst>
              <a:ext uri="{FF2B5EF4-FFF2-40B4-BE49-F238E27FC236}">
                <a16:creationId xmlns:a16="http://schemas.microsoft.com/office/drawing/2014/main" id="{8320251B-9F18-873A-0173-358C82178D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3194" y="546308"/>
            <a:ext cx="7121173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11">
            <a:extLst>
              <a:ext uri="{FF2B5EF4-FFF2-40B4-BE49-F238E27FC236}">
                <a16:creationId xmlns:a16="http://schemas.microsoft.com/office/drawing/2014/main" id="{E231273D-B9BD-D5DE-BFC7-1D71D8C7436E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47721" y="1528474"/>
            <a:ext cx="6450013" cy="4128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B997242-2A0C-83D9-F0B5-74DDCBAD8E9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44E9C39E-6FAF-4FD2-B9A3-B57AB27F847C}" type="slidenum">
              <a:t>‹Nº›</a:t>
            </a:fld>
            <a:endParaRPr lang="es-ES"/>
          </a:p>
        </p:txBody>
      </p:sp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AFC4A535-B1B3-3230-FC3B-33A2C916648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posición de imagen 7">
            <a:extLst>
              <a:ext uri="{FF2B5EF4-FFF2-40B4-BE49-F238E27FC236}">
                <a16:creationId xmlns:a16="http://schemas.microsoft.com/office/drawing/2014/main" id="{DD2C6BB6-945E-A10F-D7C7-8FAE7DB0807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8153393" y="0"/>
            <a:ext cx="403860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fecha 2">
            <a:extLst>
              <a:ext uri="{FF2B5EF4-FFF2-40B4-BE49-F238E27FC236}">
                <a16:creationId xmlns:a16="http://schemas.microsoft.com/office/drawing/2014/main" id="{4D336F45-D0B0-787F-C3AF-1B68B7238D3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113587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80DAE784-3F4C-449D-8409-1B1B0BAA137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720CA2C1-C2BA-F3C2-C65F-21279A6FF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970126" cy="4684718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tabLst/>
              <a:defRPr lang="es-ES" sz="40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85FFC072-A53A-8164-72C9-052B941DEBC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684718"/>
            <a:ext cx="5970126" cy="217328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18288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C0823EFC-0F00-E0DA-FB6B-8EE2352C0A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423811-D2F5-470C-A13D-1CFDBA6BCEB6}" type="slidenum">
              <a:t>‹Nº›</a:t>
            </a:fld>
            <a:endParaRPr lang="es-ES"/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0AB4A48E-281F-EB5F-C9DF-BE89CC5EF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1">
            <a:extLst>
              <a:ext uri="{FF2B5EF4-FFF2-40B4-BE49-F238E27FC236}">
                <a16:creationId xmlns:a16="http://schemas.microsoft.com/office/drawing/2014/main" id="{1809B0C4-FD6B-8032-BE4F-4039609AF8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0E723671-F7F0-44B5-ECCE-90169F12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17" y="0"/>
            <a:ext cx="622187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598458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80DAE784-3F4C-449D-8409-1B1B0BAA137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720CA2C1-C2BA-F3C2-C65F-21279A6FF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970126" cy="4684718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tabLst/>
              <a:defRPr lang="es-ES" sz="40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85FFC072-A53A-8164-72C9-052B941DEBC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684718"/>
            <a:ext cx="5970126" cy="217328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18288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C0823EFC-0F00-E0DA-FB6B-8EE2352C0A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423811-D2F5-470C-A13D-1CFDBA6BCEB6}" type="slidenum">
              <a:t>‹Nº›</a:t>
            </a:fld>
            <a:endParaRPr lang="es-ES"/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0AB4A48E-281F-EB5F-C9DF-BE89CC5EF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1">
            <a:extLst>
              <a:ext uri="{FF2B5EF4-FFF2-40B4-BE49-F238E27FC236}">
                <a16:creationId xmlns:a16="http://schemas.microsoft.com/office/drawing/2014/main" id="{1809B0C4-FD6B-8032-BE4F-4039609AF8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0E723671-F7F0-44B5-ECCE-90169F12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17" y="0"/>
            <a:ext cx="622187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598458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80DAE784-3F4C-449D-8409-1B1B0BAA137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720CA2C1-C2BA-F3C2-C65F-21279A6FF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970126" cy="4684718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tabLst/>
              <a:defRPr lang="es-ES" sz="40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85FFC072-A53A-8164-72C9-052B941DEBC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684718"/>
            <a:ext cx="5970126" cy="217328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18288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C0823EFC-0F00-E0DA-FB6B-8EE2352C0A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423811-D2F5-470C-A13D-1CFDBA6BCEB6}" type="slidenum">
              <a:t>‹Nº›</a:t>
            </a:fld>
            <a:endParaRPr lang="es-ES"/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0AB4A48E-281F-EB5F-C9DF-BE89CC5EF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1">
            <a:extLst>
              <a:ext uri="{FF2B5EF4-FFF2-40B4-BE49-F238E27FC236}">
                <a16:creationId xmlns:a16="http://schemas.microsoft.com/office/drawing/2014/main" id="{1809B0C4-FD6B-8032-BE4F-4039609AF8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0E723671-F7F0-44B5-ECCE-90169F12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17" y="0"/>
            <a:ext cx="622187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598458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80DAE784-3F4C-449D-8409-1B1B0BAA137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720CA2C1-C2BA-F3C2-C65F-21279A6FF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970126" cy="4684718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tabLst/>
              <a:defRPr lang="es-ES" sz="40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85FFC072-A53A-8164-72C9-052B941DEBC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684718"/>
            <a:ext cx="5970126" cy="217328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18288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C0823EFC-0F00-E0DA-FB6B-8EE2352C0A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423811-D2F5-470C-A13D-1CFDBA6BCEB6}" type="slidenum">
              <a:t>‹Nº›</a:t>
            </a:fld>
            <a:endParaRPr lang="es-ES"/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0AB4A48E-281F-EB5F-C9DF-BE89CC5EF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1">
            <a:extLst>
              <a:ext uri="{FF2B5EF4-FFF2-40B4-BE49-F238E27FC236}">
                <a16:creationId xmlns:a16="http://schemas.microsoft.com/office/drawing/2014/main" id="{1809B0C4-FD6B-8032-BE4F-4039609AF8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0E723671-F7F0-44B5-ECCE-90169F12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17" y="0"/>
            <a:ext cx="622187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59845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DF1AD2-4993-FF31-0B89-5040C2D77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36EE01-9E99-6BFE-90B7-C9BD65279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30B92F-7B39-FDE6-7BCD-0F453294D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29D44F-FEFC-7AE8-45B8-01613B40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EC8CA3-18DD-81E0-1976-517766F3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1361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80DAE784-3F4C-449D-8409-1B1B0BAA137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720CA2C1-C2BA-F3C2-C65F-21279A6FF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970126" cy="4684718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tabLst/>
              <a:defRPr lang="es-ES" sz="40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85FFC072-A53A-8164-72C9-052B941DEBC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684718"/>
            <a:ext cx="5970126" cy="217328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18288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C0823EFC-0F00-E0DA-FB6B-8EE2352C0A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423811-D2F5-470C-A13D-1CFDBA6BCEB6}" type="slidenum">
              <a:t>‹Nº›</a:t>
            </a:fld>
            <a:endParaRPr lang="es-ES"/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0AB4A48E-281F-EB5F-C9DF-BE89CC5EF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1">
            <a:extLst>
              <a:ext uri="{FF2B5EF4-FFF2-40B4-BE49-F238E27FC236}">
                <a16:creationId xmlns:a16="http://schemas.microsoft.com/office/drawing/2014/main" id="{1809B0C4-FD6B-8032-BE4F-4039609AF8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0E723671-F7F0-44B5-ECCE-90169F12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17" y="0"/>
            <a:ext cx="622187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598458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ozca nuestro equipo_4 Up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31">
            <a:extLst>
              <a:ext uri="{FF2B5EF4-FFF2-40B4-BE49-F238E27FC236}">
                <a16:creationId xmlns:a16="http://schemas.microsoft.com/office/drawing/2014/main" id="{1946C0D1-2E0B-B7FE-F166-301D4C7C9610}"/>
              </a:ext>
            </a:extLst>
          </p:cNvPr>
          <p:cNvGrpSpPr/>
          <p:nvPr/>
        </p:nvGrpSpPr>
        <p:grpSpPr>
          <a:xfrm>
            <a:off x="0" y="0"/>
            <a:ext cx="12203033" cy="6858000"/>
            <a:chOff x="0" y="0"/>
            <a:chExt cx="12203033" cy="6858000"/>
          </a:xfrm>
        </p:grpSpPr>
        <p:sp>
          <p:nvSpPr>
            <p:cNvPr id="3" name="Gráfico 31">
              <a:extLst>
                <a:ext uri="{FF2B5EF4-FFF2-40B4-BE49-F238E27FC236}">
                  <a16:creationId xmlns:a16="http://schemas.microsoft.com/office/drawing/2014/main" id="{E04AA8D9-9DFF-0634-BCA7-26EA8451F042}"/>
                </a:ext>
              </a:extLst>
            </p:cNvPr>
            <p:cNvSpPr/>
            <p:nvPr/>
          </p:nvSpPr>
          <p:spPr>
            <a:xfrm>
              <a:off x="0" y="0"/>
              <a:ext cx="3949037" cy="685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9036"/>
                <a:gd name="f7" fmla="val 5138737"/>
                <a:gd name="f8" fmla="val 5138738"/>
                <a:gd name="f9" fmla="val 2959037"/>
                <a:gd name="f10" fmla="val 926306"/>
                <a:gd name="f11" fmla="+- 0 0 -90"/>
                <a:gd name="f12" fmla="*/ f3 1 2959036"/>
                <a:gd name="f13" fmla="*/ f4 1 5138737"/>
                <a:gd name="f14" fmla="+- f7 0 f5"/>
                <a:gd name="f15" fmla="+- f6 0 f5"/>
                <a:gd name="f16" fmla="*/ f11 f0 1"/>
                <a:gd name="f17" fmla="*/ f15 1 2959036"/>
                <a:gd name="f18" fmla="*/ f14 1 5138737"/>
                <a:gd name="f19" fmla="*/ 0 f15 1"/>
                <a:gd name="f20" fmla="*/ 0 f14 1"/>
                <a:gd name="f21" fmla="*/ 5138738 f14 1"/>
                <a:gd name="f22" fmla="*/ 2959037 f15 1"/>
                <a:gd name="f23" fmla="*/ 926306 f15 1"/>
                <a:gd name="f24" fmla="*/ f16 1 f2"/>
                <a:gd name="f25" fmla="*/ f19 1 2959036"/>
                <a:gd name="f26" fmla="*/ f20 1 5138737"/>
                <a:gd name="f27" fmla="*/ f21 1 5138737"/>
                <a:gd name="f28" fmla="*/ f22 1 2959036"/>
                <a:gd name="f29" fmla="*/ f23 1 2959036"/>
                <a:gd name="f30" fmla="*/ f5 1 f17"/>
                <a:gd name="f31" fmla="*/ f6 1 f17"/>
                <a:gd name="f32" fmla="*/ f5 1 f18"/>
                <a:gd name="f33" fmla="*/ f7 1 f18"/>
                <a:gd name="f34" fmla="+- f24 0 f1"/>
                <a:gd name="f35" fmla="*/ f25 1 f17"/>
                <a:gd name="f36" fmla="*/ f26 1 f18"/>
                <a:gd name="f37" fmla="*/ f27 1 f18"/>
                <a:gd name="f38" fmla="*/ f28 1 f17"/>
                <a:gd name="f39" fmla="*/ f29 1 f17"/>
                <a:gd name="f40" fmla="*/ f30 f12 1"/>
                <a:gd name="f41" fmla="*/ f31 f12 1"/>
                <a:gd name="f42" fmla="*/ f33 f13 1"/>
                <a:gd name="f43" fmla="*/ f32 f13 1"/>
                <a:gd name="f44" fmla="*/ f35 f12 1"/>
                <a:gd name="f45" fmla="*/ f36 f13 1"/>
                <a:gd name="f46" fmla="*/ f37 f13 1"/>
                <a:gd name="f47" fmla="*/ f38 f12 1"/>
                <a:gd name="f48" fmla="*/ f3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4" y="f45"/>
                </a:cxn>
                <a:cxn ang="f34">
                  <a:pos x="f44" y="f46"/>
                </a:cxn>
                <a:cxn ang="f34">
                  <a:pos x="f47" y="f46"/>
                </a:cxn>
                <a:cxn ang="f34">
                  <a:pos x="f48" y="f45"/>
                </a:cxn>
              </a:cxnLst>
              <a:rect l="f40" t="f43" r="f41" b="f42"/>
              <a:pathLst>
                <a:path w="2959036" h="5138737">
                  <a:moveTo>
                    <a:pt x="f5" y="f5"/>
                  </a:moveTo>
                  <a:lnTo>
                    <a:pt x="f5" y="f8"/>
                  </a:lnTo>
                  <a:lnTo>
                    <a:pt x="f9" y="f8"/>
                  </a:lnTo>
                  <a:lnTo>
                    <a:pt x="f10" y="f5"/>
                  </a:lnTo>
                  <a:close/>
                </a:path>
              </a:pathLst>
            </a:custGeom>
            <a:solidFill>
              <a:srgbClr val="E6E7EC">
                <a:alpha val="1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endParaRPr>
            </a:p>
          </p:txBody>
        </p:sp>
        <p:sp>
          <p:nvSpPr>
            <p:cNvPr id="4" name="Gráfico 31">
              <a:extLst>
                <a:ext uri="{FF2B5EF4-FFF2-40B4-BE49-F238E27FC236}">
                  <a16:creationId xmlns:a16="http://schemas.microsoft.com/office/drawing/2014/main" id="{A4D35765-9F2D-6EAE-5E3E-6E2FD78517FB}"/>
                </a:ext>
              </a:extLst>
            </p:cNvPr>
            <p:cNvSpPr/>
            <p:nvPr/>
          </p:nvSpPr>
          <p:spPr>
            <a:xfrm>
              <a:off x="8258321" y="0"/>
              <a:ext cx="3944712" cy="685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5798"/>
                <a:gd name="f7" fmla="val 5138737"/>
                <a:gd name="f8" fmla="val 2032731"/>
                <a:gd name="f9" fmla="val 5138738"/>
                <a:gd name="f10" fmla="+- 0 0 -90"/>
                <a:gd name="f11" fmla="*/ f3 1 2955798"/>
                <a:gd name="f12" fmla="*/ f4 1 5138737"/>
                <a:gd name="f13" fmla="+- f7 0 f5"/>
                <a:gd name="f14" fmla="+- f6 0 f5"/>
                <a:gd name="f15" fmla="*/ f10 f0 1"/>
                <a:gd name="f16" fmla="*/ f14 1 2955798"/>
                <a:gd name="f17" fmla="*/ f13 1 5138737"/>
                <a:gd name="f18" fmla="*/ 2032731 f14 1"/>
                <a:gd name="f19" fmla="*/ 0 f13 1"/>
                <a:gd name="f20" fmla="*/ 0 f14 1"/>
                <a:gd name="f21" fmla="*/ 5138738 f13 1"/>
                <a:gd name="f22" fmla="*/ 2955798 f14 1"/>
                <a:gd name="f23" fmla="*/ f15 1 f2"/>
                <a:gd name="f24" fmla="*/ f18 1 2955798"/>
                <a:gd name="f25" fmla="*/ f19 1 5138737"/>
                <a:gd name="f26" fmla="*/ f20 1 2955798"/>
                <a:gd name="f27" fmla="*/ f21 1 5138737"/>
                <a:gd name="f28" fmla="*/ f22 1 2955798"/>
                <a:gd name="f29" fmla="*/ f5 1 f16"/>
                <a:gd name="f30" fmla="*/ f6 1 f16"/>
                <a:gd name="f31" fmla="*/ f5 1 f17"/>
                <a:gd name="f32" fmla="*/ f7 1 f17"/>
                <a:gd name="f33" fmla="+- f23 0 f1"/>
                <a:gd name="f34" fmla="*/ f24 1 f16"/>
                <a:gd name="f35" fmla="*/ f25 1 f17"/>
                <a:gd name="f36" fmla="*/ f26 1 f16"/>
                <a:gd name="f37" fmla="*/ f27 1 f17"/>
                <a:gd name="f38" fmla="*/ f28 1 f16"/>
                <a:gd name="f39" fmla="*/ f29 f11 1"/>
                <a:gd name="f40" fmla="*/ f30 f11 1"/>
                <a:gd name="f41" fmla="*/ f32 f12 1"/>
                <a:gd name="f42" fmla="*/ f31 f12 1"/>
                <a:gd name="f43" fmla="*/ f34 f11 1"/>
                <a:gd name="f44" fmla="*/ f35 f12 1"/>
                <a:gd name="f45" fmla="*/ f36 f11 1"/>
                <a:gd name="f46" fmla="*/ f37 f12 1"/>
                <a:gd name="f47" fmla="*/ f3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3" y="f44"/>
                </a:cxn>
                <a:cxn ang="f33">
                  <a:pos x="f45" y="f46"/>
                </a:cxn>
                <a:cxn ang="f33">
                  <a:pos x="f47" y="f46"/>
                </a:cxn>
                <a:cxn ang="f33">
                  <a:pos x="f47" y="f44"/>
                </a:cxn>
              </a:cxnLst>
              <a:rect l="f39" t="f42" r="f40" b="f41"/>
              <a:pathLst>
                <a:path w="2955798" h="5138737">
                  <a:moveTo>
                    <a:pt x="f8" y="f5"/>
                  </a:moveTo>
                  <a:lnTo>
                    <a:pt x="f5" y="f9"/>
                  </a:lnTo>
                  <a:lnTo>
                    <a:pt x="f6" y="f9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E6E7EC">
                <a:alpha val="1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endParaRPr>
            </a:p>
          </p:txBody>
        </p:sp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EBB264AF-46E8-5507-B942-9C15C10A64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3858" y="524563"/>
            <a:ext cx="10941728" cy="5764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6" name="Marcador de posición de imagen 9">
            <a:extLst>
              <a:ext uri="{FF2B5EF4-FFF2-40B4-BE49-F238E27FC236}">
                <a16:creationId xmlns:a16="http://schemas.microsoft.com/office/drawing/2014/main" id="{04205E6B-A8BB-511F-8C04-9E52674FBCC1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944172" y="2121764"/>
            <a:ext cx="2357652" cy="20025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F7114BB8-BF15-8E69-AD71-F80D3863CB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172" y="4124337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8" name="Marcador de texto 17">
            <a:extLst>
              <a:ext uri="{FF2B5EF4-FFF2-40B4-BE49-F238E27FC236}">
                <a16:creationId xmlns:a16="http://schemas.microsoft.com/office/drawing/2014/main" id="{302DD11B-8019-3DB5-159D-7DB010F7AE4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172" y="4599486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cap="none" spc="2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en el título</a:t>
            </a:r>
          </a:p>
        </p:txBody>
      </p:sp>
      <p:sp>
        <p:nvSpPr>
          <p:cNvPr id="9" name="Marcador de posición de imagen 9">
            <a:extLst>
              <a:ext uri="{FF2B5EF4-FFF2-40B4-BE49-F238E27FC236}">
                <a16:creationId xmlns:a16="http://schemas.microsoft.com/office/drawing/2014/main" id="{CC373D76-8302-4774-5EBE-B8C8A3B8006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3582317" y="2121764"/>
            <a:ext cx="2357652" cy="20025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0" name="Marcador de texto 17">
            <a:extLst>
              <a:ext uri="{FF2B5EF4-FFF2-40B4-BE49-F238E27FC236}">
                <a16:creationId xmlns:a16="http://schemas.microsoft.com/office/drawing/2014/main" id="{E25D8AFF-EA3D-18E5-5078-2DECA89BB5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582317" y="4124337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926C087D-B0E1-1041-0C41-8B7352A1D9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582317" y="4599486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cap="none" spc="2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en el título</a:t>
            </a:r>
          </a:p>
        </p:txBody>
      </p:sp>
      <p:sp>
        <p:nvSpPr>
          <p:cNvPr id="12" name="Marcador de posición de imagen 9">
            <a:extLst>
              <a:ext uri="{FF2B5EF4-FFF2-40B4-BE49-F238E27FC236}">
                <a16:creationId xmlns:a16="http://schemas.microsoft.com/office/drawing/2014/main" id="{5EE81A76-29EA-66DC-BBDF-E7E175B159CF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220462" y="2121764"/>
            <a:ext cx="2357652" cy="20025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F38CCAFE-C0AA-1320-0E6B-0524507DEC1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220462" y="4124337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AE1F6E23-A03F-7F5A-B836-7D211F12997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220462" y="4599486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cap="none" spc="2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en el título</a:t>
            </a:r>
          </a:p>
        </p:txBody>
      </p:sp>
      <p:sp>
        <p:nvSpPr>
          <p:cNvPr id="15" name="Marcador de posición de imagen 9">
            <a:extLst>
              <a:ext uri="{FF2B5EF4-FFF2-40B4-BE49-F238E27FC236}">
                <a16:creationId xmlns:a16="http://schemas.microsoft.com/office/drawing/2014/main" id="{388218CF-F582-A718-CEA1-CF3B815AD2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8858606" y="2121764"/>
            <a:ext cx="2357652" cy="20025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86FA395B-F3A9-0324-4037-EFFF59AD281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606" y="4124337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2D0E73BB-D40C-FAD8-B9CC-73576C6829E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606" y="4599486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cap="none" spc="2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en el título</a:t>
            </a:r>
          </a:p>
        </p:txBody>
      </p:sp>
      <p:sp>
        <p:nvSpPr>
          <p:cNvPr id="18" name="Marcador de número de diapositiva 6">
            <a:extLst>
              <a:ext uri="{FF2B5EF4-FFF2-40B4-BE49-F238E27FC236}">
                <a16:creationId xmlns:a16="http://schemas.microsoft.com/office/drawing/2014/main" id="{A77D2FAD-805C-1762-A5A8-F6232EB455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860928F-2AF1-448C-8521-F88C67D40F56}" type="slidenum">
              <a:t>‹Nº›</a:t>
            </a:fld>
            <a:endParaRPr lang="es-ES"/>
          </a:p>
        </p:txBody>
      </p:sp>
      <p:sp>
        <p:nvSpPr>
          <p:cNvPr id="19" name="Marcador de pie de página 5">
            <a:extLst>
              <a:ext uri="{FF2B5EF4-FFF2-40B4-BE49-F238E27FC236}">
                <a16:creationId xmlns:a16="http://schemas.microsoft.com/office/drawing/2014/main" id="{DA85D8DF-5807-5451-E965-F138CF309C7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20" name="Marcador de fecha 4">
            <a:extLst>
              <a:ext uri="{FF2B5EF4-FFF2-40B4-BE49-F238E27FC236}">
                <a16:creationId xmlns:a16="http://schemas.microsoft.com/office/drawing/2014/main" id="{F638E24F-9BDC-2DF1-7BFD-E704B7EBF29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35869047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ozca al equipo_8 Up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31">
            <a:extLst>
              <a:ext uri="{FF2B5EF4-FFF2-40B4-BE49-F238E27FC236}">
                <a16:creationId xmlns:a16="http://schemas.microsoft.com/office/drawing/2014/main" id="{8AA945EE-B1B6-9780-9078-3BDC9006C9A9}"/>
              </a:ext>
            </a:extLst>
          </p:cNvPr>
          <p:cNvGrpSpPr/>
          <p:nvPr/>
        </p:nvGrpSpPr>
        <p:grpSpPr>
          <a:xfrm>
            <a:off x="0" y="0"/>
            <a:ext cx="12203033" cy="6858000"/>
            <a:chOff x="0" y="0"/>
            <a:chExt cx="12203033" cy="6858000"/>
          </a:xfrm>
        </p:grpSpPr>
        <p:sp>
          <p:nvSpPr>
            <p:cNvPr id="3" name="Gráfico 31">
              <a:extLst>
                <a:ext uri="{FF2B5EF4-FFF2-40B4-BE49-F238E27FC236}">
                  <a16:creationId xmlns:a16="http://schemas.microsoft.com/office/drawing/2014/main" id="{C0FFF9A1-8D64-8664-8708-D2A58DD631B6}"/>
                </a:ext>
              </a:extLst>
            </p:cNvPr>
            <p:cNvSpPr/>
            <p:nvPr/>
          </p:nvSpPr>
          <p:spPr>
            <a:xfrm>
              <a:off x="0" y="0"/>
              <a:ext cx="3949037" cy="685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9036"/>
                <a:gd name="f7" fmla="val 5138737"/>
                <a:gd name="f8" fmla="val 5138738"/>
                <a:gd name="f9" fmla="val 2959037"/>
                <a:gd name="f10" fmla="val 926306"/>
                <a:gd name="f11" fmla="+- 0 0 -90"/>
                <a:gd name="f12" fmla="*/ f3 1 2959036"/>
                <a:gd name="f13" fmla="*/ f4 1 5138737"/>
                <a:gd name="f14" fmla="+- f7 0 f5"/>
                <a:gd name="f15" fmla="+- f6 0 f5"/>
                <a:gd name="f16" fmla="*/ f11 f0 1"/>
                <a:gd name="f17" fmla="*/ f15 1 2959036"/>
                <a:gd name="f18" fmla="*/ f14 1 5138737"/>
                <a:gd name="f19" fmla="*/ 0 f15 1"/>
                <a:gd name="f20" fmla="*/ 0 f14 1"/>
                <a:gd name="f21" fmla="*/ 5138738 f14 1"/>
                <a:gd name="f22" fmla="*/ 2959037 f15 1"/>
                <a:gd name="f23" fmla="*/ 926306 f15 1"/>
                <a:gd name="f24" fmla="*/ f16 1 f2"/>
                <a:gd name="f25" fmla="*/ f19 1 2959036"/>
                <a:gd name="f26" fmla="*/ f20 1 5138737"/>
                <a:gd name="f27" fmla="*/ f21 1 5138737"/>
                <a:gd name="f28" fmla="*/ f22 1 2959036"/>
                <a:gd name="f29" fmla="*/ f23 1 2959036"/>
                <a:gd name="f30" fmla="*/ f5 1 f17"/>
                <a:gd name="f31" fmla="*/ f6 1 f17"/>
                <a:gd name="f32" fmla="*/ f5 1 f18"/>
                <a:gd name="f33" fmla="*/ f7 1 f18"/>
                <a:gd name="f34" fmla="+- f24 0 f1"/>
                <a:gd name="f35" fmla="*/ f25 1 f17"/>
                <a:gd name="f36" fmla="*/ f26 1 f18"/>
                <a:gd name="f37" fmla="*/ f27 1 f18"/>
                <a:gd name="f38" fmla="*/ f28 1 f17"/>
                <a:gd name="f39" fmla="*/ f29 1 f17"/>
                <a:gd name="f40" fmla="*/ f30 f12 1"/>
                <a:gd name="f41" fmla="*/ f31 f12 1"/>
                <a:gd name="f42" fmla="*/ f33 f13 1"/>
                <a:gd name="f43" fmla="*/ f32 f13 1"/>
                <a:gd name="f44" fmla="*/ f35 f12 1"/>
                <a:gd name="f45" fmla="*/ f36 f13 1"/>
                <a:gd name="f46" fmla="*/ f37 f13 1"/>
                <a:gd name="f47" fmla="*/ f38 f12 1"/>
                <a:gd name="f48" fmla="*/ f3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4" y="f45"/>
                </a:cxn>
                <a:cxn ang="f34">
                  <a:pos x="f44" y="f46"/>
                </a:cxn>
                <a:cxn ang="f34">
                  <a:pos x="f47" y="f46"/>
                </a:cxn>
                <a:cxn ang="f34">
                  <a:pos x="f48" y="f45"/>
                </a:cxn>
              </a:cxnLst>
              <a:rect l="f40" t="f43" r="f41" b="f42"/>
              <a:pathLst>
                <a:path w="2959036" h="5138737">
                  <a:moveTo>
                    <a:pt x="f5" y="f5"/>
                  </a:moveTo>
                  <a:lnTo>
                    <a:pt x="f5" y="f8"/>
                  </a:lnTo>
                  <a:lnTo>
                    <a:pt x="f9" y="f8"/>
                  </a:lnTo>
                  <a:lnTo>
                    <a:pt x="f10" y="f5"/>
                  </a:lnTo>
                  <a:close/>
                </a:path>
              </a:pathLst>
            </a:custGeom>
            <a:solidFill>
              <a:srgbClr val="E6E7EC">
                <a:alpha val="1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endParaRPr>
            </a:p>
          </p:txBody>
        </p:sp>
        <p:sp>
          <p:nvSpPr>
            <p:cNvPr id="4" name="Gráfico 31">
              <a:extLst>
                <a:ext uri="{FF2B5EF4-FFF2-40B4-BE49-F238E27FC236}">
                  <a16:creationId xmlns:a16="http://schemas.microsoft.com/office/drawing/2014/main" id="{4653D841-7927-FD3B-1616-48F242B7A239}"/>
                </a:ext>
              </a:extLst>
            </p:cNvPr>
            <p:cNvSpPr/>
            <p:nvPr/>
          </p:nvSpPr>
          <p:spPr>
            <a:xfrm>
              <a:off x="8258321" y="0"/>
              <a:ext cx="3944712" cy="685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5798"/>
                <a:gd name="f7" fmla="val 5138737"/>
                <a:gd name="f8" fmla="val 2032731"/>
                <a:gd name="f9" fmla="val 5138738"/>
                <a:gd name="f10" fmla="+- 0 0 -90"/>
                <a:gd name="f11" fmla="*/ f3 1 2955798"/>
                <a:gd name="f12" fmla="*/ f4 1 5138737"/>
                <a:gd name="f13" fmla="+- f7 0 f5"/>
                <a:gd name="f14" fmla="+- f6 0 f5"/>
                <a:gd name="f15" fmla="*/ f10 f0 1"/>
                <a:gd name="f16" fmla="*/ f14 1 2955798"/>
                <a:gd name="f17" fmla="*/ f13 1 5138737"/>
                <a:gd name="f18" fmla="*/ 2032731 f14 1"/>
                <a:gd name="f19" fmla="*/ 0 f13 1"/>
                <a:gd name="f20" fmla="*/ 0 f14 1"/>
                <a:gd name="f21" fmla="*/ 5138738 f13 1"/>
                <a:gd name="f22" fmla="*/ 2955798 f14 1"/>
                <a:gd name="f23" fmla="*/ f15 1 f2"/>
                <a:gd name="f24" fmla="*/ f18 1 2955798"/>
                <a:gd name="f25" fmla="*/ f19 1 5138737"/>
                <a:gd name="f26" fmla="*/ f20 1 2955798"/>
                <a:gd name="f27" fmla="*/ f21 1 5138737"/>
                <a:gd name="f28" fmla="*/ f22 1 2955798"/>
                <a:gd name="f29" fmla="*/ f5 1 f16"/>
                <a:gd name="f30" fmla="*/ f6 1 f16"/>
                <a:gd name="f31" fmla="*/ f5 1 f17"/>
                <a:gd name="f32" fmla="*/ f7 1 f17"/>
                <a:gd name="f33" fmla="+- f23 0 f1"/>
                <a:gd name="f34" fmla="*/ f24 1 f16"/>
                <a:gd name="f35" fmla="*/ f25 1 f17"/>
                <a:gd name="f36" fmla="*/ f26 1 f16"/>
                <a:gd name="f37" fmla="*/ f27 1 f17"/>
                <a:gd name="f38" fmla="*/ f28 1 f16"/>
                <a:gd name="f39" fmla="*/ f29 f11 1"/>
                <a:gd name="f40" fmla="*/ f30 f11 1"/>
                <a:gd name="f41" fmla="*/ f32 f12 1"/>
                <a:gd name="f42" fmla="*/ f31 f12 1"/>
                <a:gd name="f43" fmla="*/ f34 f11 1"/>
                <a:gd name="f44" fmla="*/ f35 f12 1"/>
                <a:gd name="f45" fmla="*/ f36 f11 1"/>
                <a:gd name="f46" fmla="*/ f37 f12 1"/>
                <a:gd name="f47" fmla="*/ f3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3" y="f44"/>
                </a:cxn>
                <a:cxn ang="f33">
                  <a:pos x="f45" y="f46"/>
                </a:cxn>
                <a:cxn ang="f33">
                  <a:pos x="f47" y="f46"/>
                </a:cxn>
                <a:cxn ang="f33">
                  <a:pos x="f47" y="f44"/>
                </a:cxn>
              </a:cxnLst>
              <a:rect l="f39" t="f42" r="f40" b="f41"/>
              <a:pathLst>
                <a:path w="2955798" h="5138737">
                  <a:moveTo>
                    <a:pt x="f8" y="f5"/>
                  </a:moveTo>
                  <a:lnTo>
                    <a:pt x="f5" y="f9"/>
                  </a:lnTo>
                  <a:lnTo>
                    <a:pt x="f6" y="f9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E6E7EC">
                <a:alpha val="1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endParaRPr>
            </a:p>
          </p:txBody>
        </p:sp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DAB12512-EB09-4D8B-195C-78416AF4BB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8825" y="523750"/>
            <a:ext cx="10515600" cy="55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6" name="Marcador de posición de imagen 9">
            <a:extLst>
              <a:ext uri="{FF2B5EF4-FFF2-40B4-BE49-F238E27FC236}">
                <a16:creationId xmlns:a16="http://schemas.microsoft.com/office/drawing/2014/main" id="{0B4A39ED-EB6E-97BA-393A-6A470708A837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1620453" y="152059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AE14D79F-B6AD-95E7-1260-D0750247658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91626" y="2673056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8" name="Marcador de texto 17">
            <a:extLst>
              <a:ext uri="{FF2B5EF4-FFF2-40B4-BE49-F238E27FC236}">
                <a16:creationId xmlns:a16="http://schemas.microsoft.com/office/drawing/2014/main" id="{6362CEA6-8BE8-9EB8-CB33-62123A26DE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91626" y="3148498"/>
            <a:ext cx="2069689" cy="57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9" name="Marcador de posición de imagen 9">
            <a:extLst>
              <a:ext uri="{FF2B5EF4-FFF2-40B4-BE49-F238E27FC236}">
                <a16:creationId xmlns:a16="http://schemas.microsoft.com/office/drawing/2014/main" id="{E14CDE33-36E6-1FF4-D652-EE8C485B43C3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119390" y="152059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0" name="Marcador de texto 17">
            <a:extLst>
              <a:ext uri="{FF2B5EF4-FFF2-40B4-BE49-F238E27FC236}">
                <a16:creationId xmlns:a16="http://schemas.microsoft.com/office/drawing/2014/main" id="{9F4BC163-1E4F-9890-0CD7-665C610EE6B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791532" y="2674144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9852F95B-6FE4-E946-8464-51AD3685EE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791532" y="3149586"/>
            <a:ext cx="2069689" cy="57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12" name="Marcador de posición de imagen 9">
            <a:extLst>
              <a:ext uri="{FF2B5EF4-FFF2-40B4-BE49-F238E27FC236}">
                <a16:creationId xmlns:a16="http://schemas.microsoft.com/office/drawing/2014/main" id="{A92FDD99-407A-E2F5-1AC1-84FB68EA1C91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549005" y="152059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F64C98DE-6ACE-276B-1981-2DBE734262A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323798" y="2667871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DA9AB73B-BF46-2609-26E9-C3D43EC87A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323798" y="3143314"/>
            <a:ext cx="2069689" cy="57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15" name="Marcador de posición de imagen 9">
            <a:extLst>
              <a:ext uri="{FF2B5EF4-FFF2-40B4-BE49-F238E27FC236}">
                <a16:creationId xmlns:a16="http://schemas.microsoft.com/office/drawing/2014/main" id="{0404FEC8-1560-682A-B02A-BB1E9192851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9174861" y="152059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B589DEAB-98EA-D63A-A982-50926D350F6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46042" y="2666911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8416EC80-2340-2536-A662-677BF325D2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46042" y="3142353"/>
            <a:ext cx="2069689" cy="57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18" name="Marcador de posición de imagen 9">
            <a:extLst>
              <a:ext uri="{FF2B5EF4-FFF2-40B4-BE49-F238E27FC236}">
                <a16:creationId xmlns:a16="http://schemas.microsoft.com/office/drawing/2014/main" id="{F34C9484-2111-4DA4-427D-E262BD831D6C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1620453" y="385306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5502608D-8554-1F53-C05C-AD0100870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91626" y="5005526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4E3A0329-D7E8-C68D-3FF9-1A992CCDD3E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91626" y="5480968"/>
            <a:ext cx="2069689" cy="55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21" name="Marcador de posición de imagen 9">
            <a:extLst>
              <a:ext uri="{FF2B5EF4-FFF2-40B4-BE49-F238E27FC236}">
                <a16:creationId xmlns:a16="http://schemas.microsoft.com/office/drawing/2014/main" id="{CF4BE0AA-10BB-2844-4F95-AAFC2E019076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119390" y="385306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2018E215-C0F7-2378-67BF-D2F50BD29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791532" y="5006614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42D6A98F-FAF3-4FF0-487A-6985C2355E1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791532" y="5482056"/>
            <a:ext cx="2069689" cy="55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24" name="Marcador de posición de imagen 9">
            <a:extLst>
              <a:ext uri="{FF2B5EF4-FFF2-40B4-BE49-F238E27FC236}">
                <a16:creationId xmlns:a16="http://schemas.microsoft.com/office/drawing/2014/main" id="{668C6883-DAC6-24AB-C49B-440C12106D5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549005" y="385306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C4470768-0DC9-C540-08C0-755E31FC22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323798" y="5000341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26" name="Marcador de texto 17">
            <a:extLst>
              <a:ext uri="{FF2B5EF4-FFF2-40B4-BE49-F238E27FC236}">
                <a16:creationId xmlns:a16="http://schemas.microsoft.com/office/drawing/2014/main" id="{BAF56211-BBA8-1944-4C8E-8B9A56F38B0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323798" y="5475783"/>
            <a:ext cx="2069689" cy="55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27" name="Marcador de posición de imagen 9">
            <a:extLst>
              <a:ext uri="{FF2B5EF4-FFF2-40B4-BE49-F238E27FC236}">
                <a16:creationId xmlns:a16="http://schemas.microsoft.com/office/drawing/2014/main" id="{A3D8226C-64A8-AC5B-399E-4C4E14EE6F6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9174861" y="385306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4BE4D8FE-1295-4C97-29BA-8FD1326FA66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46042" y="4999381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29" name="Marcador de texto 17">
            <a:extLst>
              <a:ext uri="{FF2B5EF4-FFF2-40B4-BE49-F238E27FC236}">
                <a16:creationId xmlns:a16="http://schemas.microsoft.com/office/drawing/2014/main" id="{EB76143E-33E0-1162-EA18-72149425BB5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46042" y="5474823"/>
            <a:ext cx="2069689" cy="55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30" name="Marcador de número de diapositiva 6">
            <a:extLst>
              <a:ext uri="{FF2B5EF4-FFF2-40B4-BE49-F238E27FC236}">
                <a16:creationId xmlns:a16="http://schemas.microsoft.com/office/drawing/2014/main" id="{09A3EB11-3B74-C783-BEF8-6AD82D9C91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21C1292F-E976-4B5D-93C3-3A5FDC30C3A1}" type="slidenum">
              <a:t>‹Nº›</a:t>
            </a:fld>
            <a:endParaRPr lang="es-ES"/>
          </a:p>
        </p:txBody>
      </p:sp>
      <p:sp>
        <p:nvSpPr>
          <p:cNvPr id="31" name="Marcador de pie de página 5">
            <a:extLst>
              <a:ext uri="{FF2B5EF4-FFF2-40B4-BE49-F238E27FC236}">
                <a16:creationId xmlns:a16="http://schemas.microsoft.com/office/drawing/2014/main" id="{4B6B82AF-A3E6-C728-04D3-66294DF8D1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32" name="Marcador de fecha 4">
            <a:extLst>
              <a:ext uri="{FF2B5EF4-FFF2-40B4-BE49-F238E27FC236}">
                <a16:creationId xmlns:a16="http://schemas.microsoft.com/office/drawing/2014/main" id="{D76F4850-7752-4A30-934F-AF4F2C3B79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04450529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n de lanzamiento de productos">
    <p:bg>
      <p:bgPr>
        <a:solidFill>
          <a:srgbClr val="A25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áfico 43">
            <a:extLst>
              <a:ext uri="{FF2B5EF4-FFF2-40B4-BE49-F238E27FC236}">
                <a16:creationId xmlns:a16="http://schemas.microsoft.com/office/drawing/2014/main" id="{32BDA4C0-C173-5E59-2517-78F496D5BFE6}"/>
              </a:ext>
            </a:extLst>
          </p:cNvPr>
          <p:cNvSpPr/>
          <p:nvPr/>
        </p:nvSpPr>
        <p:spPr>
          <a:xfrm>
            <a:off x="4729935" y="0"/>
            <a:ext cx="7462061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591365"/>
              <a:gd name="f7" fmla="val 5138737"/>
              <a:gd name="f8" fmla="val 2766060"/>
              <a:gd name="f9" fmla="val 1566101"/>
              <a:gd name="f10" fmla="val 1800416"/>
              <a:gd name="f11" fmla="val 1946243"/>
              <a:gd name="f12" fmla="val 1097947"/>
              <a:gd name="f13" fmla="val 2382869"/>
              <a:gd name="f14" fmla="val 658749"/>
              <a:gd name="f15" fmla="val 2875979"/>
              <a:gd name="f16" fmla="val 219551"/>
              <a:gd name="f17" fmla="val 3368993"/>
              <a:gd name="f18" fmla="val 3977735"/>
              <a:gd name="f19" fmla="val 4702016"/>
              <a:gd name="f20" fmla="val 4853178"/>
              <a:gd name="f21" fmla="val 9049"/>
              <a:gd name="f22" fmla="val 4998720"/>
              <a:gd name="f23" fmla="val 26670"/>
              <a:gd name="f24" fmla="val 5138738"/>
              <a:gd name="f25" fmla="val 2675763"/>
              <a:gd name="f26" fmla="val 2546033"/>
              <a:gd name="f27" fmla="val 4937951"/>
              <a:gd name="f28" fmla="val 2481072"/>
              <a:gd name="f29" fmla="val 4705065"/>
              <a:gd name="f30" fmla="val 4439984"/>
              <a:gd name="f31" fmla="val 4136898"/>
              <a:gd name="f32" fmla="val 2588990"/>
              <a:gd name="f33" fmla="val 3851815"/>
              <a:gd name="f34" fmla="val 2804636"/>
              <a:gd name="f35" fmla="val 3584734"/>
              <a:gd name="f36" fmla="val 3020378"/>
              <a:gd name="f37" fmla="val 3317653"/>
              <a:gd name="f38" fmla="val 3351657"/>
              <a:gd name="f39" fmla="val 3060764"/>
              <a:gd name="f40" fmla="val 3798570"/>
              <a:gd name="f41" fmla="val 2814257"/>
              <a:gd name="f42" fmla="val 5378101"/>
              <a:gd name="f43" fmla="val 4717352"/>
              <a:gd name="f44" fmla="val 5225510"/>
              <a:gd name="f45" fmla="val 4879181"/>
              <a:gd name="f46" fmla="val 5082635"/>
              <a:gd name="f47" fmla="val 5019580"/>
              <a:gd name="f48" fmla="val 4949381"/>
              <a:gd name="f49" fmla="val 5138642"/>
              <a:gd name="f50" fmla="val 5591366"/>
              <a:gd name="f51" fmla="val 5397056"/>
              <a:gd name="f52" fmla="val 5226368"/>
              <a:gd name="f53" fmla="val 200978"/>
              <a:gd name="f54" fmla="val 4988910"/>
              <a:gd name="f55" fmla="val 399383"/>
              <a:gd name="f56" fmla="val 4684681"/>
              <a:gd name="f57" fmla="val 595217"/>
              <a:gd name="f58" fmla="val 4507230"/>
              <a:gd name="f59" fmla="val 377000"/>
              <a:gd name="f60" fmla="val 4364070"/>
              <a:gd name="f61" fmla="val 178689"/>
              <a:gd name="f62" fmla="val 4254627"/>
              <a:gd name="f63" fmla="val 1910620"/>
              <a:gd name="f64" fmla="val 1941005"/>
              <a:gd name="f65" fmla="val 105728"/>
              <a:gd name="f66" fmla="val 1976914"/>
              <a:gd name="f67" fmla="val 210407"/>
              <a:gd name="f68" fmla="val 2018633"/>
              <a:gd name="f69" fmla="val 314039"/>
              <a:gd name="f70" fmla="val 2172748"/>
              <a:gd name="f71" fmla="val 696754"/>
              <a:gd name="f72" fmla="val 2421922"/>
              <a:gd name="f73" fmla="val 1114044"/>
              <a:gd name="f74" fmla="+- 0 0 -90"/>
              <a:gd name="f75" fmla="*/ f3 1 5591365"/>
              <a:gd name="f76" fmla="*/ f4 1 5138737"/>
              <a:gd name="f77" fmla="+- f7 0 f5"/>
              <a:gd name="f78" fmla="+- f6 0 f5"/>
              <a:gd name="f79" fmla="*/ f74 f0 1"/>
              <a:gd name="f80" fmla="*/ f78 1 5591365"/>
              <a:gd name="f81" fmla="*/ f77 1 5138737"/>
              <a:gd name="f82" fmla="*/ 2766060 f78 1"/>
              <a:gd name="f83" fmla="*/ 1566101 f77 1"/>
              <a:gd name="f84" fmla="*/ 658749 f78 1"/>
              <a:gd name="f85" fmla="*/ 2875979 f77 1"/>
              <a:gd name="f86" fmla="*/ 0 f78 1"/>
              <a:gd name="f87" fmla="*/ 4702016 f77 1"/>
              <a:gd name="f88" fmla="*/ 26670 f78 1"/>
              <a:gd name="f89" fmla="*/ 5138738 f77 1"/>
              <a:gd name="f90" fmla="*/ 2675763 f78 1"/>
              <a:gd name="f91" fmla="*/ 2481072 f78 1"/>
              <a:gd name="f92" fmla="*/ 4439984 f77 1"/>
              <a:gd name="f93" fmla="*/ 2804636 f78 1"/>
              <a:gd name="f94" fmla="*/ 3584734 f77 1"/>
              <a:gd name="f95" fmla="*/ 3798570 f78 1"/>
              <a:gd name="f96" fmla="*/ 2814257 f77 1"/>
              <a:gd name="f97" fmla="*/ 5378101 f78 1"/>
              <a:gd name="f98" fmla="*/ 4717352 f77 1"/>
              <a:gd name="f99" fmla="*/ 4949381 f78 1"/>
              <a:gd name="f100" fmla="*/ 5138642 f77 1"/>
              <a:gd name="f101" fmla="*/ 5591366 f78 1"/>
              <a:gd name="f102" fmla="*/ 0 f77 1"/>
              <a:gd name="f103" fmla="*/ 5397056 f78 1"/>
              <a:gd name="f104" fmla="*/ 4684681 f78 1"/>
              <a:gd name="f105" fmla="*/ 595217 f77 1"/>
              <a:gd name="f106" fmla="*/ 4254627 f78 1"/>
              <a:gd name="f107" fmla="*/ 1910620 f78 1"/>
              <a:gd name="f108" fmla="*/ 2018633 f78 1"/>
              <a:gd name="f109" fmla="*/ 314039 f77 1"/>
              <a:gd name="f110" fmla="*/ f79 1 f2"/>
              <a:gd name="f111" fmla="*/ f82 1 5591365"/>
              <a:gd name="f112" fmla="*/ f83 1 5138737"/>
              <a:gd name="f113" fmla="*/ f84 1 5591365"/>
              <a:gd name="f114" fmla="*/ f85 1 5138737"/>
              <a:gd name="f115" fmla="*/ f86 1 5591365"/>
              <a:gd name="f116" fmla="*/ f87 1 5138737"/>
              <a:gd name="f117" fmla="*/ f88 1 5591365"/>
              <a:gd name="f118" fmla="*/ f89 1 5138737"/>
              <a:gd name="f119" fmla="*/ f90 1 5591365"/>
              <a:gd name="f120" fmla="*/ f91 1 5591365"/>
              <a:gd name="f121" fmla="*/ f92 1 5138737"/>
              <a:gd name="f122" fmla="*/ f93 1 5591365"/>
              <a:gd name="f123" fmla="*/ f94 1 5138737"/>
              <a:gd name="f124" fmla="*/ f95 1 5591365"/>
              <a:gd name="f125" fmla="*/ f96 1 5138737"/>
              <a:gd name="f126" fmla="*/ f97 1 5591365"/>
              <a:gd name="f127" fmla="*/ f98 1 5138737"/>
              <a:gd name="f128" fmla="*/ f99 1 5591365"/>
              <a:gd name="f129" fmla="*/ f100 1 5138737"/>
              <a:gd name="f130" fmla="*/ f101 1 5591365"/>
              <a:gd name="f131" fmla="*/ f102 1 5138737"/>
              <a:gd name="f132" fmla="*/ f103 1 5591365"/>
              <a:gd name="f133" fmla="*/ f104 1 5591365"/>
              <a:gd name="f134" fmla="*/ f105 1 5138737"/>
              <a:gd name="f135" fmla="*/ f106 1 5591365"/>
              <a:gd name="f136" fmla="*/ f107 1 5591365"/>
              <a:gd name="f137" fmla="*/ f108 1 5591365"/>
              <a:gd name="f138" fmla="*/ f109 1 5138737"/>
              <a:gd name="f139" fmla="*/ f5 1 f80"/>
              <a:gd name="f140" fmla="*/ f6 1 f80"/>
              <a:gd name="f141" fmla="*/ f5 1 f81"/>
              <a:gd name="f142" fmla="*/ f7 1 f81"/>
              <a:gd name="f143" fmla="+- f110 0 f1"/>
              <a:gd name="f144" fmla="*/ f111 1 f80"/>
              <a:gd name="f145" fmla="*/ f112 1 f81"/>
              <a:gd name="f146" fmla="*/ f113 1 f80"/>
              <a:gd name="f147" fmla="*/ f114 1 f81"/>
              <a:gd name="f148" fmla="*/ f115 1 f80"/>
              <a:gd name="f149" fmla="*/ f116 1 f81"/>
              <a:gd name="f150" fmla="*/ f117 1 f80"/>
              <a:gd name="f151" fmla="*/ f118 1 f81"/>
              <a:gd name="f152" fmla="*/ f119 1 f80"/>
              <a:gd name="f153" fmla="*/ f120 1 f80"/>
              <a:gd name="f154" fmla="*/ f121 1 f81"/>
              <a:gd name="f155" fmla="*/ f122 1 f80"/>
              <a:gd name="f156" fmla="*/ f123 1 f81"/>
              <a:gd name="f157" fmla="*/ f124 1 f80"/>
              <a:gd name="f158" fmla="*/ f125 1 f81"/>
              <a:gd name="f159" fmla="*/ f126 1 f80"/>
              <a:gd name="f160" fmla="*/ f127 1 f81"/>
              <a:gd name="f161" fmla="*/ f128 1 f80"/>
              <a:gd name="f162" fmla="*/ f129 1 f81"/>
              <a:gd name="f163" fmla="*/ f130 1 f80"/>
              <a:gd name="f164" fmla="*/ f131 1 f81"/>
              <a:gd name="f165" fmla="*/ f132 1 f80"/>
              <a:gd name="f166" fmla="*/ f133 1 f80"/>
              <a:gd name="f167" fmla="*/ f134 1 f81"/>
              <a:gd name="f168" fmla="*/ f135 1 f80"/>
              <a:gd name="f169" fmla="*/ f136 1 f80"/>
              <a:gd name="f170" fmla="*/ f137 1 f80"/>
              <a:gd name="f171" fmla="*/ f138 1 f81"/>
              <a:gd name="f172" fmla="*/ f139 f75 1"/>
              <a:gd name="f173" fmla="*/ f140 f75 1"/>
              <a:gd name="f174" fmla="*/ f142 f76 1"/>
              <a:gd name="f175" fmla="*/ f141 f76 1"/>
              <a:gd name="f176" fmla="*/ f144 f75 1"/>
              <a:gd name="f177" fmla="*/ f145 f76 1"/>
              <a:gd name="f178" fmla="*/ f146 f75 1"/>
              <a:gd name="f179" fmla="*/ f147 f76 1"/>
              <a:gd name="f180" fmla="*/ f148 f75 1"/>
              <a:gd name="f181" fmla="*/ f149 f76 1"/>
              <a:gd name="f182" fmla="*/ f150 f75 1"/>
              <a:gd name="f183" fmla="*/ f151 f76 1"/>
              <a:gd name="f184" fmla="*/ f152 f75 1"/>
              <a:gd name="f185" fmla="*/ f153 f75 1"/>
              <a:gd name="f186" fmla="*/ f154 f76 1"/>
              <a:gd name="f187" fmla="*/ f155 f75 1"/>
              <a:gd name="f188" fmla="*/ f156 f76 1"/>
              <a:gd name="f189" fmla="*/ f157 f75 1"/>
              <a:gd name="f190" fmla="*/ f158 f76 1"/>
              <a:gd name="f191" fmla="*/ f159 f75 1"/>
              <a:gd name="f192" fmla="*/ f160 f76 1"/>
              <a:gd name="f193" fmla="*/ f161 f75 1"/>
              <a:gd name="f194" fmla="*/ f162 f76 1"/>
              <a:gd name="f195" fmla="*/ f163 f75 1"/>
              <a:gd name="f196" fmla="*/ f164 f76 1"/>
              <a:gd name="f197" fmla="*/ f165 f75 1"/>
              <a:gd name="f198" fmla="*/ f166 f75 1"/>
              <a:gd name="f199" fmla="*/ f167 f76 1"/>
              <a:gd name="f200" fmla="*/ f168 f75 1"/>
              <a:gd name="f201" fmla="*/ f169 f75 1"/>
              <a:gd name="f202" fmla="*/ f170 f75 1"/>
              <a:gd name="f203" fmla="*/ f171 f7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43">
                <a:pos x="f176" y="f177"/>
              </a:cxn>
              <a:cxn ang="f143">
                <a:pos x="f178" y="f179"/>
              </a:cxn>
              <a:cxn ang="f143">
                <a:pos x="f180" y="f181"/>
              </a:cxn>
              <a:cxn ang="f143">
                <a:pos x="f182" y="f183"/>
              </a:cxn>
              <a:cxn ang="f143">
                <a:pos x="f184" y="f183"/>
              </a:cxn>
              <a:cxn ang="f143">
                <a:pos x="f185" y="f186"/>
              </a:cxn>
              <a:cxn ang="f143">
                <a:pos x="f187" y="f188"/>
              </a:cxn>
              <a:cxn ang="f143">
                <a:pos x="f189" y="f190"/>
              </a:cxn>
              <a:cxn ang="f143">
                <a:pos x="f191" y="f192"/>
              </a:cxn>
              <a:cxn ang="f143">
                <a:pos x="f193" y="f194"/>
              </a:cxn>
              <a:cxn ang="f143">
                <a:pos x="f195" y="f194"/>
              </a:cxn>
              <a:cxn ang="f143">
                <a:pos x="f195" y="f196"/>
              </a:cxn>
              <a:cxn ang="f143">
                <a:pos x="f197" y="f196"/>
              </a:cxn>
              <a:cxn ang="f143">
                <a:pos x="f198" y="f199"/>
              </a:cxn>
              <a:cxn ang="f143">
                <a:pos x="f200" y="f196"/>
              </a:cxn>
              <a:cxn ang="f143">
                <a:pos x="f201" y="f196"/>
              </a:cxn>
              <a:cxn ang="f143">
                <a:pos x="f202" y="f203"/>
              </a:cxn>
              <a:cxn ang="f143">
                <a:pos x="f176" y="f177"/>
              </a:cxn>
            </a:cxnLst>
            <a:rect l="f172" t="f175" r="f173" b="f174"/>
            <a:pathLst>
              <a:path w="5591365" h="5138737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5" y="f18"/>
                  <a:pt x="f5" y="f19"/>
                </a:cubicBezTo>
                <a:cubicBezTo>
                  <a:pt x="f5" y="f20"/>
                  <a:pt x="f21" y="f22"/>
                  <a:pt x="f23" y="f24"/>
                </a:cubicBezTo>
                <a:lnTo>
                  <a:pt x="f25" y="f24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5"/>
                  <a:pt x="f46" y="f47"/>
                  <a:pt x="f48" y="f49"/>
                </a:cubicBezTo>
                <a:lnTo>
                  <a:pt x="f50" y="f49"/>
                </a:lnTo>
                <a:lnTo>
                  <a:pt x="f50" y="f5"/>
                </a:lnTo>
                <a:lnTo>
                  <a:pt x="f51" y="f5"/>
                </a:ln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5"/>
                </a:cubicBezTo>
                <a:lnTo>
                  <a:pt x="f63" y="f5"/>
                </a:ln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8" y="f9"/>
                </a:cubicBezTo>
                <a:close/>
              </a:path>
            </a:pathLst>
          </a:custGeom>
          <a:solidFill>
            <a:srgbClr val="D6BFA5">
              <a:alpha val="1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sp>
        <p:nvSpPr>
          <p:cNvPr id="3" name="Rectángulo 6">
            <a:extLst>
              <a:ext uri="{FF2B5EF4-FFF2-40B4-BE49-F238E27FC236}">
                <a16:creationId xmlns:a16="http://schemas.microsoft.com/office/drawing/2014/main" id="{C7C37A6C-3A20-3EA9-5607-F0E0EA8A58F8}"/>
              </a:ext>
            </a:extLst>
          </p:cNvPr>
          <p:cNvSpPr/>
          <p:nvPr/>
        </p:nvSpPr>
        <p:spPr>
          <a:xfrm>
            <a:off x="951981" y="1584728"/>
            <a:ext cx="1435617" cy="1239524"/>
          </a:xfrm>
          <a:prstGeom prst="rect">
            <a:avLst/>
          </a:prstGeom>
          <a:solidFill>
            <a:srgbClr val="F1EAE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4" name="Rectángulo 8">
            <a:extLst>
              <a:ext uri="{FF2B5EF4-FFF2-40B4-BE49-F238E27FC236}">
                <a16:creationId xmlns:a16="http://schemas.microsoft.com/office/drawing/2014/main" id="{E565DCEE-1E74-87DA-9601-81DADE0919F1}"/>
              </a:ext>
            </a:extLst>
          </p:cNvPr>
          <p:cNvSpPr/>
          <p:nvPr/>
        </p:nvSpPr>
        <p:spPr>
          <a:xfrm>
            <a:off x="951981" y="3058238"/>
            <a:ext cx="1435617" cy="1239524"/>
          </a:xfrm>
          <a:prstGeom prst="rect">
            <a:avLst/>
          </a:prstGeom>
          <a:solidFill>
            <a:srgbClr val="F1EAE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5" name="Rectángulo 11">
            <a:extLst>
              <a:ext uri="{FF2B5EF4-FFF2-40B4-BE49-F238E27FC236}">
                <a16:creationId xmlns:a16="http://schemas.microsoft.com/office/drawing/2014/main" id="{D6E64081-A515-8FCD-B9F2-AB3B29311B1F}"/>
              </a:ext>
            </a:extLst>
          </p:cNvPr>
          <p:cNvSpPr/>
          <p:nvPr/>
        </p:nvSpPr>
        <p:spPr>
          <a:xfrm>
            <a:off x="951981" y="4531738"/>
            <a:ext cx="1435617" cy="1239524"/>
          </a:xfrm>
          <a:prstGeom prst="rect">
            <a:avLst/>
          </a:prstGeom>
          <a:solidFill>
            <a:srgbClr val="BFBFB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6" name="Rectángulo 13">
            <a:extLst>
              <a:ext uri="{FF2B5EF4-FFF2-40B4-BE49-F238E27FC236}">
                <a16:creationId xmlns:a16="http://schemas.microsoft.com/office/drawing/2014/main" id="{AE658F8C-0040-427A-534F-110C48C8358B}"/>
              </a:ext>
            </a:extLst>
          </p:cNvPr>
          <p:cNvSpPr/>
          <p:nvPr/>
        </p:nvSpPr>
        <p:spPr>
          <a:xfrm>
            <a:off x="6298167" y="1584728"/>
            <a:ext cx="1435617" cy="1239524"/>
          </a:xfrm>
          <a:prstGeom prst="rect">
            <a:avLst/>
          </a:prstGeom>
          <a:solidFill>
            <a:srgbClr val="F1EAE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7" name="Rectángulo 15">
            <a:extLst>
              <a:ext uri="{FF2B5EF4-FFF2-40B4-BE49-F238E27FC236}">
                <a16:creationId xmlns:a16="http://schemas.microsoft.com/office/drawing/2014/main" id="{F6702CC0-D432-E43D-8FA1-25B2CE01DDB7}"/>
              </a:ext>
            </a:extLst>
          </p:cNvPr>
          <p:cNvSpPr/>
          <p:nvPr/>
        </p:nvSpPr>
        <p:spPr>
          <a:xfrm>
            <a:off x="6298167" y="3058238"/>
            <a:ext cx="1435617" cy="1239524"/>
          </a:xfrm>
          <a:prstGeom prst="rect">
            <a:avLst/>
          </a:prstGeom>
          <a:solidFill>
            <a:srgbClr val="BFBFB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2AF63E8-ACD9-6D68-41E7-BE0F127F02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529" y="521208"/>
            <a:ext cx="10302553" cy="5351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9" name="Marcador de texto 14">
            <a:extLst>
              <a:ext uri="{FF2B5EF4-FFF2-40B4-BE49-F238E27FC236}">
                <a16:creationId xmlns:a16="http://schemas.microsoft.com/office/drawing/2014/main" id="{2EF5C9B4-547D-BE17-A7AC-0D29F979113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981" y="1584728"/>
            <a:ext cx="1435617" cy="12395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000" b="0" i="0" u="none" strike="noStrike" cap="all" spc="200" baseline="0">
                <a:solidFill>
                  <a:srgbClr val="5D657E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#</a:t>
            </a:r>
          </a:p>
        </p:txBody>
      </p:sp>
      <p:sp>
        <p:nvSpPr>
          <p:cNvPr id="10" name="Marcador de texto 14">
            <a:extLst>
              <a:ext uri="{FF2B5EF4-FFF2-40B4-BE49-F238E27FC236}">
                <a16:creationId xmlns:a16="http://schemas.microsoft.com/office/drawing/2014/main" id="{EFD75B2E-88F9-B5D7-49BF-1F27DEDCCF0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78242" y="1530266"/>
            <a:ext cx="336535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2F5FDE81-15E6-7481-DDE2-40298F83CA4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78031" y="1798652"/>
            <a:ext cx="3365019" cy="102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12" name="Marcador de texto 14">
            <a:extLst>
              <a:ext uri="{FF2B5EF4-FFF2-40B4-BE49-F238E27FC236}">
                <a16:creationId xmlns:a16="http://schemas.microsoft.com/office/drawing/2014/main" id="{7D87581B-53B0-B7A2-690D-B9559C41FB8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298442" y="1584728"/>
            <a:ext cx="1435617" cy="12395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000" b="0" i="0" u="none" strike="noStrike" cap="all" spc="200" baseline="0">
                <a:solidFill>
                  <a:srgbClr val="5D657E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#</a:t>
            </a:r>
          </a:p>
        </p:txBody>
      </p:sp>
      <p:sp>
        <p:nvSpPr>
          <p:cNvPr id="13" name="Marcador de texto 14">
            <a:extLst>
              <a:ext uri="{FF2B5EF4-FFF2-40B4-BE49-F238E27FC236}">
                <a16:creationId xmlns:a16="http://schemas.microsoft.com/office/drawing/2014/main" id="{B5D1F6D2-4678-DB7C-8234-8343694CF8D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922398" y="1530266"/>
            <a:ext cx="336535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BD89C054-3126-4C3A-3333-6E749F6905C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922187" y="1798652"/>
            <a:ext cx="3365019" cy="102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2EEF36E2-151D-4362-DD24-3F905F8C940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981" y="3058238"/>
            <a:ext cx="1435617" cy="12395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000" b="0" i="0" u="none" strike="noStrike" cap="all" spc="200" baseline="0">
                <a:solidFill>
                  <a:srgbClr val="5D657E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#</a:t>
            </a:r>
          </a:p>
        </p:txBody>
      </p:sp>
      <p:sp>
        <p:nvSpPr>
          <p:cNvPr id="16" name="Marcador de texto 14">
            <a:extLst>
              <a:ext uri="{FF2B5EF4-FFF2-40B4-BE49-F238E27FC236}">
                <a16:creationId xmlns:a16="http://schemas.microsoft.com/office/drawing/2014/main" id="{448F4468-C5EC-4D90-1EB8-FD8F7CA2959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68796" y="3025219"/>
            <a:ext cx="336535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79DA6F3F-DDD0-BE66-8D73-A9DFA0209F5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68586" y="3293604"/>
            <a:ext cx="3365019" cy="10031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18" name="Marcador de texto 14">
            <a:extLst>
              <a:ext uri="{FF2B5EF4-FFF2-40B4-BE49-F238E27FC236}">
                <a16:creationId xmlns:a16="http://schemas.microsoft.com/office/drawing/2014/main" id="{A6E37006-4800-B32C-FC99-6ADD49926AC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298442" y="3058238"/>
            <a:ext cx="1435617" cy="1239524"/>
          </a:xfrm>
          <a:prstGeom prst="rect">
            <a:avLst/>
          </a:prstGeom>
          <a:solidFill>
            <a:srgbClr val="F1EAE1"/>
          </a:solidFill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000" b="0" i="0" u="none" strike="noStrike" cap="all" spc="200" baseline="0">
                <a:solidFill>
                  <a:srgbClr val="5D657E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#</a:t>
            </a:r>
          </a:p>
        </p:txBody>
      </p:sp>
      <p:sp>
        <p:nvSpPr>
          <p:cNvPr id="19" name="Marcador de texto 14">
            <a:extLst>
              <a:ext uri="{FF2B5EF4-FFF2-40B4-BE49-F238E27FC236}">
                <a16:creationId xmlns:a16="http://schemas.microsoft.com/office/drawing/2014/main" id="{24D9F30D-8485-2FFE-2C31-5C64D553B48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912961" y="3025219"/>
            <a:ext cx="336535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880A81B4-3BED-2687-3507-F067CB6F36F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912751" y="3293604"/>
            <a:ext cx="3365019" cy="10031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21" name="Marcador de texto 14">
            <a:extLst>
              <a:ext uri="{FF2B5EF4-FFF2-40B4-BE49-F238E27FC236}">
                <a16:creationId xmlns:a16="http://schemas.microsoft.com/office/drawing/2014/main" id="{27FB9317-7D1D-2D7E-672F-F225490652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981" y="4531738"/>
            <a:ext cx="1435617" cy="1239524"/>
          </a:xfrm>
          <a:prstGeom prst="rect">
            <a:avLst/>
          </a:prstGeom>
          <a:solidFill>
            <a:srgbClr val="F1EAE1"/>
          </a:solidFill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000" b="0" i="0" u="none" strike="noStrike" cap="all" spc="200" baseline="0">
                <a:solidFill>
                  <a:srgbClr val="5D657E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#</a:t>
            </a:r>
          </a:p>
        </p:txBody>
      </p:sp>
      <p:sp>
        <p:nvSpPr>
          <p:cNvPr id="22" name="Marcador de texto 14">
            <a:extLst>
              <a:ext uri="{FF2B5EF4-FFF2-40B4-BE49-F238E27FC236}">
                <a16:creationId xmlns:a16="http://schemas.microsoft.com/office/drawing/2014/main" id="{3A189506-1FE1-F321-CAE5-7BF5D778DF0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63950" y="4494632"/>
            <a:ext cx="336535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C608BA72-DF94-FC43-B6D4-02297F4111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63739" y="4763018"/>
            <a:ext cx="3365019" cy="10031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24" name="Marcador de número de diapositiva 5">
            <a:extLst>
              <a:ext uri="{FF2B5EF4-FFF2-40B4-BE49-F238E27FC236}">
                <a16:creationId xmlns:a16="http://schemas.microsoft.com/office/drawing/2014/main" id="{761374AF-8E52-902E-9554-9CEE7C1563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37EFA33-1809-4023-AC1A-A1469F998B82}" type="slidenum">
              <a:t>‹Nº›</a:t>
            </a:fld>
            <a:endParaRPr lang="es-ES"/>
          </a:p>
        </p:txBody>
      </p:sp>
      <p:sp>
        <p:nvSpPr>
          <p:cNvPr id="25" name="Marcador de pie de página 4">
            <a:extLst>
              <a:ext uri="{FF2B5EF4-FFF2-40B4-BE49-F238E27FC236}">
                <a16:creationId xmlns:a16="http://schemas.microsoft.com/office/drawing/2014/main" id="{7A41349F-91F6-AA24-A8AB-4B6AAA19C56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26" name="Marcador de fecha 3">
            <a:extLst>
              <a:ext uri="{FF2B5EF4-FFF2-40B4-BE49-F238E27FC236}">
                <a16:creationId xmlns:a16="http://schemas.microsoft.com/office/drawing/2014/main" id="{8A2A2D5E-2FCF-1FF8-98AE-C87A1D1B10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779813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onogram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024BBA9-E199-5F7E-E1E4-7F9C5F38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8">
            <a:extLst>
              <a:ext uri="{FF2B5EF4-FFF2-40B4-BE49-F238E27FC236}">
                <a16:creationId xmlns:a16="http://schemas.microsoft.com/office/drawing/2014/main" id="{1087CF5F-16EE-D812-0167-654C9B0A31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14414"/>
            <a:ext cx="10515600" cy="501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25068DAA-B19F-3202-6088-D5D052C9BEC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495428"/>
            <a:ext cx="10515600" cy="4649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5012477-231B-75E6-F7C5-2CD43A00E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9FE9D28-1E8D-4EDD-9580-8D4A42B3D72C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C511D34-F58E-4D8D-0C22-C2A142FE2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B686920F-9529-8DB3-C1F9-E744EB8809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01471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onogram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024BBA9-E199-5F7E-E1E4-7F9C5F38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8">
            <a:extLst>
              <a:ext uri="{FF2B5EF4-FFF2-40B4-BE49-F238E27FC236}">
                <a16:creationId xmlns:a16="http://schemas.microsoft.com/office/drawing/2014/main" id="{1087CF5F-16EE-D812-0167-654C9B0A31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14414"/>
            <a:ext cx="10515600" cy="501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25068DAA-B19F-3202-6088-D5D052C9BEC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495428"/>
            <a:ext cx="10515600" cy="4649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5012477-231B-75E6-F7C5-2CD43A00E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9FE9D28-1E8D-4EDD-9580-8D4A42B3D72C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C511D34-F58E-4D8D-0C22-C2A142FE2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B686920F-9529-8DB3-C1F9-E744EB8809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01471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onogram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024BBA9-E199-5F7E-E1E4-7F9C5F38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8">
            <a:extLst>
              <a:ext uri="{FF2B5EF4-FFF2-40B4-BE49-F238E27FC236}">
                <a16:creationId xmlns:a16="http://schemas.microsoft.com/office/drawing/2014/main" id="{1087CF5F-16EE-D812-0167-654C9B0A31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14414"/>
            <a:ext cx="10515600" cy="501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25068DAA-B19F-3202-6088-D5D052C9BEC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495428"/>
            <a:ext cx="10515600" cy="4649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5012477-231B-75E6-F7C5-2CD43A00E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9FE9D28-1E8D-4EDD-9580-8D4A42B3D72C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C511D34-F58E-4D8D-0C22-C2A142FE2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B686920F-9529-8DB3-C1F9-E744EB8809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01471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onogram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024BBA9-E199-5F7E-E1E4-7F9C5F38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8">
            <a:extLst>
              <a:ext uri="{FF2B5EF4-FFF2-40B4-BE49-F238E27FC236}">
                <a16:creationId xmlns:a16="http://schemas.microsoft.com/office/drawing/2014/main" id="{1087CF5F-16EE-D812-0167-654C9B0A31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14414"/>
            <a:ext cx="10515600" cy="501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25068DAA-B19F-3202-6088-D5D052C9BEC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495428"/>
            <a:ext cx="10515600" cy="4649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5012477-231B-75E6-F7C5-2CD43A00E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9FE9D28-1E8D-4EDD-9580-8D4A42B3D72C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C511D34-F58E-4D8D-0C22-C2A142FE2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B686920F-9529-8DB3-C1F9-E744EB8809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014714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onogram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024BBA9-E199-5F7E-E1E4-7F9C5F38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8">
            <a:extLst>
              <a:ext uri="{FF2B5EF4-FFF2-40B4-BE49-F238E27FC236}">
                <a16:creationId xmlns:a16="http://schemas.microsoft.com/office/drawing/2014/main" id="{1087CF5F-16EE-D812-0167-654C9B0A31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14414"/>
            <a:ext cx="10515600" cy="501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25068DAA-B19F-3202-6088-D5D052C9BEC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495428"/>
            <a:ext cx="10515600" cy="4649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5012477-231B-75E6-F7C5-2CD43A00E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9FE9D28-1E8D-4EDD-9580-8D4A42B3D72C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C511D34-F58E-4D8D-0C22-C2A142FE2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B686920F-9529-8DB3-C1F9-E744EB8809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01471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Áreas de enfoque">
    <p:bg>
      <p:bgPr>
        <a:solidFill>
          <a:srgbClr val="A25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áfico 11">
            <a:extLst>
              <a:ext uri="{FF2B5EF4-FFF2-40B4-BE49-F238E27FC236}">
                <a16:creationId xmlns:a16="http://schemas.microsoft.com/office/drawing/2014/main" id="{9F927020-56D1-DBD9-801F-052748CE7C3A}"/>
              </a:ext>
            </a:extLst>
          </p:cNvPr>
          <p:cNvSpPr/>
          <p:nvPr/>
        </p:nvSpPr>
        <p:spPr>
          <a:xfrm>
            <a:off x="2273207" y="0"/>
            <a:ext cx="7641805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26048"/>
              <a:gd name="f7" fmla="val 5138737"/>
              <a:gd name="f8" fmla="val 1545336"/>
              <a:gd name="f9" fmla="val 5138738"/>
              <a:gd name="f10" fmla="val 1837754"/>
              <a:gd name="f11" fmla="val 2697385"/>
              <a:gd name="f12" fmla="val 1510760"/>
              <a:gd name="f13" fmla="val 3593211"/>
              <a:gd name="f14" fmla="val 5726049"/>
              <a:gd name="f15" fmla="val 4256056"/>
              <a:gd name="f16" fmla="+- 0 0 -90"/>
              <a:gd name="f17" fmla="*/ f3 1 5726048"/>
              <a:gd name="f18" fmla="*/ f4 1 5138737"/>
              <a:gd name="f19" fmla="+- f7 0 f5"/>
              <a:gd name="f20" fmla="+- f6 0 f5"/>
              <a:gd name="f21" fmla="*/ f16 f0 1"/>
              <a:gd name="f22" fmla="*/ f20 1 5726048"/>
              <a:gd name="f23" fmla="*/ f19 1 5138737"/>
              <a:gd name="f24" fmla="*/ 1545336 f20 1"/>
              <a:gd name="f25" fmla="*/ 0 f19 1"/>
              <a:gd name="f26" fmla="*/ 0 f20 1"/>
              <a:gd name="f27" fmla="*/ 5138738 f19 1"/>
              <a:gd name="f28" fmla="*/ 1837754 f20 1"/>
              <a:gd name="f29" fmla="*/ 2697385 f20 1"/>
              <a:gd name="f30" fmla="*/ 1510760 f19 1"/>
              <a:gd name="f31" fmla="*/ 3593211 f20 1"/>
              <a:gd name="f32" fmla="*/ 5726049 f20 1"/>
              <a:gd name="f33" fmla="*/ 4256056 f20 1"/>
              <a:gd name="f34" fmla="*/ f21 1 f2"/>
              <a:gd name="f35" fmla="*/ f24 1 5726048"/>
              <a:gd name="f36" fmla="*/ f25 1 5138737"/>
              <a:gd name="f37" fmla="*/ f26 1 5726048"/>
              <a:gd name="f38" fmla="*/ f27 1 5138737"/>
              <a:gd name="f39" fmla="*/ f28 1 5726048"/>
              <a:gd name="f40" fmla="*/ f29 1 5726048"/>
              <a:gd name="f41" fmla="*/ f30 1 5138737"/>
              <a:gd name="f42" fmla="*/ f31 1 5726048"/>
              <a:gd name="f43" fmla="*/ f32 1 5726048"/>
              <a:gd name="f44" fmla="*/ f33 1 5726048"/>
              <a:gd name="f45" fmla="*/ f5 1 f22"/>
              <a:gd name="f46" fmla="*/ f6 1 f22"/>
              <a:gd name="f47" fmla="*/ f5 1 f23"/>
              <a:gd name="f48" fmla="*/ f7 1 f23"/>
              <a:gd name="f49" fmla="+- f34 0 f1"/>
              <a:gd name="f50" fmla="*/ f35 1 f22"/>
              <a:gd name="f51" fmla="*/ f36 1 f23"/>
              <a:gd name="f52" fmla="*/ f37 1 f22"/>
              <a:gd name="f53" fmla="*/ f38 1 f23"/>
              <a:gd name="f54" fmla="*/ f39 1 f22"/>
              <a:gd name="f55" fmla="*/ f40 1 f22"/>
              <a:gd name="f56" fmla="*/ f41 1 f23"/>
              <a:gd name="f57" fmla="*/ f42 1 f22"/>
              <a:gd name="f58" fmla="*/ f43 1 f22"/>
              <a:gd name="f59" fmla="*/ f44 1 f22"/>
              <a:gd name="f60" fmla="*/ f45 f17 1"/>
              <a:gd name="f61" fmla="*/ f46 f17 1"/>
              <a:gd name="f62" fmla="*/ f48 f18 1"/>
              <a:gd name="f63" fmla="*/ f47 f18 1"/>
              <a:gd name="f64" fmla="*/ f50 f17 1"/>
              <a:gd name="f65" fmla="*/ f51 f18 1"/>
              <a:gd name="f66" fmla="*/ f52 f17 1"/>
              <a:gd name="f67" fmla="*/ f53 f18 1"/>
              <a:gd name="f68" fmla="*/ f54 f17 1"/>
              <a:gd name="f69" fmla="*/ f55 f17 1"/>
              <a:gd name="f70" fmla="*/ f56 f18 1"/>
              <a:gd name="f71" fmla="*/ f57 f17 1"/>
              <a:gd name="f72" fmla="*/ f58 f17 1"/>
              <a:gd name="f73" fmla="*/ f59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4" y="f65"/>
              </a:cxn>
              <a:cxn ang="f49">
                <a:pos x="f66" y="f67"/>
              </a:cxn>
              <a:cxn ang="f49">
                <a:pos x="f68" y="f67"/>
              </a:cxn>
              <a:cxn ang="f49">
                <a:pos x="f69" y="f70"/>
              </a:cxn>
              <a:cxn ang="f49">
                <a:pos x="f71" y="f67"/>
              </a:cxn>
              <a:cxn ang="f49">
                <a:pos x="f72" y="f67"/>
              </a:cxn>
              <a:cxn ang="f49">
                <a:pos x="f73" y="f65"/>
              </a:cxn>
            </a:cxnLst>
            <a:rect l="f60" t="f63" r="f61" b="f62"/>
            <a:pathLst>
              <a:path w="5726048" h="5138737">
                <a:moveTo>
                  <a:pt x="f8" y="f5"/>
                </a:moveTo>
                <a:lnTo>
                  <a:pt x="f5" y="f9"/>
                </a:lnTo>
                <a:lnTo>
                  <a:pt x="f10" y="f9"/>
                </a:lnTo>
                <a:lnTo>
                  <a:pt x="f11" y="f12"/>
                </a:lnTo>
                <a:lnTo>
                  <a:pt x="f13" y="f9"/>
                </a:lnTo>
                <a:lnTo>
                  <a:pt x="f14" y="f9"/>
                </a:lnTo>
                <a:lnTo>
                  <a:pt x="f15" y="f5"/>
                </a:lnTo>
                <a:close/>
              </a:path>
            </a:pathLst>
          </a:custGeom>
          <a:solidFill>
            <a:srgbClr val="EEECE0">
              <a:alpha val="1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B6E745A-EF32-EF68-9AE9-90714294A4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6865" y="894712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4">
            <a:extLst>
              <a:ext uri="{FF2B5EF4-FFF2-40B4-BE49-F238E27FC236}">
                <a16:creationId xmlns:a16="http://schemas.microsoft.com/office/drawing/2014/main" id="{C12690C1-CBD1-20D2-9DD3-CD29757A84A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70915" y="2215198"/>
            <a:ext cx="4376931" cy="422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0743A119-1CC3-7257-789F-8A07B1AB640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70705" y="2637559"/>
            <a:ext cx="4376492" cy="3325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78C9E33D-9B9C-C356-D942-454C4D7585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573466" y="2215198"/>
            <a:ext cx="4376931" cy="422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DDCFE90D-315B-876C-184E-0622E9350CA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573941" y="2637559"/>
            <a:ext cx="4376492" cy="3325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17107EDA-8BDF-F039-FECE-784DDC8054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BFCCC722-8026-4FDD-9F20-530EFC89D4D4}" type="slidenum">
              <a:t>‹Nº›</a:t>
            </a:fld>
            <a:endParaRPr lang="es-ES"/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300B9C01-40A5-7528-933F-0EC37D02078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10" name="Marcador de fecha 2">
            <a:extLst>
              <a:ext uri="{FF2B5EF4-FFF2-40B4-BE49-F238E27FC236}">
                <a16:creationId xmlns:a16="http://schemas.microsoft.com/office/drawing/2014/main" id="{F63486F8-D119-F8B6-0C5C-8471B47FD9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506056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B4F80-D021-5809-9AA7-5077D991B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26125C-DCD6-A700-6762-511370DE2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7C1FE6-69D0-F0F0-585B-C5ACCAFFD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E40981-35A9-FF7F-7920-75463862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900E09-1762-A778-8235-EAA718A62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2E558B-61CB-063D-EB58-7A119FFB3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628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ómo lo logramos">
    <p:bg>
      <p:bgPr>
        <a:solidFill>
          <a:srgbClr val="A25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áfico 11">
            <a:extLst>
              <a:ext uri="{FF2B5EF4-FFF2-40B4-BE49-F238E27FC236}">
                <a16:creationId xmlns:a16="http://schemas.microsoft.com/office/drawing/2014/main" id="{D5D2744C-DB86-0BB9-CE34-1E591B8A745E}"/>
              </a:ext>
            </a:extLst>
          </p:cNvPr>
          <p:cNvSpPr/>
          <p:nvPr/>
        </p:nvSpPr>
        <p:spPr>
          <a:xfrm>
            <a:off x="2273207" y="0"/>
            <a:ext cx="7641805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26048"/>
              <a:gd name="f7" fmla="val 5138737"/>
              <a:gd name="f8" fmla="val 1545336"/>
              <a:gd name="f9" fmla="val 5138738"/>
              <a:gd name="f10" fmla="val 1837754"/>
              <a:gd name="f11" fmla="val 2697385"/>
              <a:gd name="f12" fmla="val 1510760"/>
              <a:gd name="f13" fmla="val 3593211"/>
              <a:gd name="f14" fmla="val 5726049"/>
              <a:gd name="f15" fmla="val 4256056"/>
              <a:gd name="f16" fmla="+- 0 0 -90"/>
              <a:gd name="f17" fmla="*/ f3 1 5726048"/>
              <a:gd name="f18" fmla="*/ f4 1 5138737"/>
              <a:gd name="f19" fmla="+- f7 0 f5"/>
              <a:gd name="f20" fmla="+- f6 0 f5"/>
              <a:gd name="f21" fmla="*/ f16 f0 1"/>
              <a:gd name="f22" fmla="*/ f20 1 5726048"/>
              <a:gd name="f23" fmla="*/ f19 1 5138737"/>
              <a:gd name="f24" fmla="*/ 1545336 f20 1"/>
              <a:gd name="f25" fmla="*/ 0 f19 1"/>
              <a:gd name="f26" fmla="*/ 0 f20 1"/>
              <a:gd name="f27" fmla="*/ 5138738 f19 1"/>
              <a:gd name="f28" fmla="*/ 1837754 f20 1"/>
              <a:gd name="f29" fmla="*/ 2697385 f20 1"/>
              <a:gd name="f30" fmla="*/ 1510760 f19 1"/>
              <a:gd name="f31" fmla="*/ 3593211 f20 1"/>
              <a:gd name="f32" fmla="*/ 5726049 f20 1"/>
              <a:gd name="f33" fmla="*/ 4256056 f20 1"/>
              <a:gd name="f34" fmla="*/ f21 1 f2"/>
              <a:gd name="f35" fmla="*/ f24 1 5726048"/>
              <a:gd name="f36" fmla="*/ f25 1 5138737"/>
              <a:gd name="f37" fmla="*/ f26 1 5726048"/>
              <a:gd name="f38" fmla="*/ f27 1 5138737"/>
              <a:gd name="f39" fmla="*/ f28 1 5726048"/>
              <a:gd name="f40" fmla="*/ f29 1 5726048"/>
              <a:gd name="f41" fmla="*/ f30 1 5138737"/>
              <a:gd name="f42" fmla="*/ f31 1 5726048"/>
              <a:gd name="f43" fmla="*/ f32 1 5726048"/>
              <a:gd name="f44" fmla="*/ f33 1 5726048"/>
              <a:gd name="f45" fmla="*/ f5 1 f22"/>
              <a:gd name="f46" fmla="*/ f6 1 f22"/>
              <a:gd name="f47" fmla="*/ f5 1 f23"/>
              <a:gd name="f48" fmla="*/ f7 1 f23"/>
              <a:gd name="f49" fmla="+- f34 0 f1"/>
              <a:gd name="f50" fmla="*/ f35 1 f22"/>
              <a:gd name="f51" fmla="*/ f36 1 f23"/>
              <a:gd name="f52" fmla="*/ f37 1 f22"/>
              <a:gd name="f53" fmla="*/ f38 1 f23"/>
              <a:gd name="f54" fmla="*/ f39 1 f22"/>
              <a:gd name="f55" fmla="*/ f40 1 f22"/>
              <a:gd name="f56" fmla="*/ f41 1 f23"/>
              <a:gd name="f57" fmla="*/ f42 1 f22"/>
              <a:gd name="f58" fmla="*/ f43 1 f22"/>
              <a:gd name="f59" fmla="*/ f44 1 f22"/>
              <a:gd name="f60" fmla="*/ f45 f17 1"/>
              <a:gd name="f61" fmla="*/ f46 f17 1"/>
              <a:gd name="f62" fmla="*/ f48 f18 1"/>
              <a:gd name="f63" fmla="*/ f47 f18 1"/>
              <a:gd name="f64" fmla="*/ f50 f17 1"/>
              <a:gd name="f65" fmla="*/ f51 f18 1"/>
              <a:gd name="f66" fmla="*/ f52 f17 1"/>
              <a:gd name="f67" fmla="*/ f53 f18 1"/>
              <a:gd name="f68" fmla="*/ f54 f17 1"/>
              <a:gd name="f69" fmla="*/ f55 f17 1"/>
              <a:gd name="f70" fmla="*/ f56 f18 1"/>
              <a:gd name="f71" fmla="*/ f57 f17 1"/>
              <a:gd name="f72" fmla="*/ f58 f17 1"/>
              <a:gd name="f73" fmla="*/ f59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4" y="f65"/>
              </a:cxn>
              <a:cxn ang="f49">
                <a:pos x="f66" y="f67"/>
              </a:cxn>
              <a:cxn ang="f49">
                <a:pos x="f68" y="f67"/>
              </a:cxn>
              <a:cxn ang="f49">
                <a:pos x="f69" y="f70"/>
              </a:cxn>
              <a:cxn ang="f49">
                <a:pos x="f71" y="f67"/>
              </a:cxn>
              <a:cxn ang="f49">
                <a:pos x="f72" y="f67"/>
              </a:cxn>
              <a:cxn ang="f49">
                <a:pos x="f73" y="f65"/>
              </a:cxn>
            </a:cxnLst>
            <a:rect l="f60" t="f63" r="f61" b="f62"/>
            <a:pathLst>
              <a:path w="5726048" h="5138737">
                <a:moveTo>
                  <a:pt x="f8" y="f5"/>
                </a:moveTo>
                <a:lnTo>
                  <a:pt x="f5" y="f9"/>
                </a:lnTo>
                <a:lnTo>
                  <a:pt x="f10" y="f9"/>
                </a:lnTo>
                <a:lnTo>
                  <a:pt x="f11" y="f12"/>
                </a:lnTo>
                <a:lnTo>
                  <a:pt x="f13" y="f9"/>
                </a:lnTo>
                <a:lnTo>
                  <a:pt x="f14" y="f9"/>
                </a:lnTo>
                <a:lnTo>
                  <a:pt x="f15" y="f5"/>
                </a:lnTo>
                <a:close/>
              </a:path>
            </a:pathLst>
          </a:custGeom>
          <a:solidFill>
            <a:srgbClr val="EEECE0">
              <a:alpha val="1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6668486-52B8-9422-3BAE-F56A746BA7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8867" y="893670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4">
            <a:extLst>
              <a:ext uri="{FF2B5EF4-FFF2-40B4-BE49-F238E27FC236}">
                <a16:creationId xmlns:a16="http://schemas.microsoft.com/office/drawing/2014/main" id="{BDE19BDC-E977-A47E-C5E2-9578623C967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05096" y="2216240"/>
            <a:ext cx="3604189" cy="422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3F110C2F-CC60-CCB5-937E-EA8417B7CB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04895" y="2638601"/>
            <a:ext cx="3603824" cy="3325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76063C55-FFF5-AE6E-3A2B-24237EE52E2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06539" y="2216240"/>
            <a:ext cx="3604189" cy="422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F7C11054-FC85-A44A-A915-66B2A0783A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06329" y="2638601"/>
            <a:ext cx="3603824" cy="3325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8" name="Marcador de texto 14">
            <a:extLst>
              <a:ext uri="{FF2B5EF4-FFF2-40B4-BE49-F238E27FC236}">
                <a16:creationId xmlns:a16="http://schemas.microsoft.com/office/drawing/2014/main" id="{F2F6EF10-0A4C-BD9E-39C9-9B3561B636F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307982" y="2216240"/>
            <a:ext cx="3387614" cy="422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9" name="Marcador de texto 17">
            <a:extLst>
              <a:ext uri="{FF2B5EF4-FFF2-40B4-BE49-F238E27FC236}">
                <a16:creationId xmlns:a16="http://schemas.microsoft.com/office/drawing/2014/main" id="{A1297829-4FF9-F9E2-0BA0-BF3E7C9559F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307772" y="2638601"/>
            <a:ext cx="3387266" cy="3325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DD6D3844-F292-342A-6DF4-062BF008BA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E832532-0EC3-4D40-BD0D-963AAB599F54}" type="slidenum">
              <a:t>‹Nº›</a:t>
            </a:fld>
            <a:endParaRPr lang="es-ES"/>
          </a:p>
        </p:txBody>
      </p:sp>
      <p:sp>
        <p:nvSpPr>
          <p:cNvPr id="11" name="Marcador de pie de página 3">
            <a:extLst>
              <a:ext uri="{FF2B5EF4-FFF2-40B4-BE49-F238E27FC236}">
                <a16:creationId xmlns:a16="http://schemas.microsoft.com/office/drawing/2014/main" id="{2E5A302C-4B88-0241-AA9F-6798E3D432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12" name="Marcador de fecha 2">
            <a:extLst>
              <a:ext uri="{FF2B5EF4-FFF2-40B4-BE49-F238E27FC236}">
                <a16:creationId xmlns:a16="http://schemas.microsoft.com/office/drawing/2014/main" id="{C018D3EF-7B95-393D-A79E-A2295EF36D9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103970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umen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>
            <a:extLst>
              <a:ext uri="{FF2B5EF4-FFF2-40B4-BE49-F238E27FC236}">
                <a16:creationId xmlns:a16="http://schemas.microsoft.com/office/drawing/2014/main" id="{18171E12-A149-2E86-6C21-915F6E03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799991" flipH="1">
            <a:off x="-1" y="0"/>
            <a:ext cx="609599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EE58CC4-5583-A960-5C17-DFD546A39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282" y="2068866"/>
            <a:ext cx="4594823" cy="5575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30A8D53F-6074-B3D7-6566-FCF0432892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2282" y="2626412"/>
            <a:ext cx="4259686" cy="2859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722FC34-F9F4-4D14-EB69-D95DC6513B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1F2C9C-8B2E-4722-8BEB-19B7F0EEBE18}" type="slidenum">
              <a:t>‹Nº›</a:t>
            </a:fld>
            <a:endParaRPr lang="es-ES"/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17E1671F-7271-20F9-F10B-AEC6B5BE03D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0"/>
            <a:ext cx="6096003" cy="3429000"/>
          </a:xfrm>
          <a:prstGeom prst="rect">
            <a:avLst/>
          </a:prstGeom>
          <a:solidFill>
            <a:srgbClr val="8189A2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2B4DF73-CFC3-B3F8-D86D-033BF2571B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3429000"/>
            <a:ext cx="6096003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F43C569-1C9E-4D75-4CB6-97BDA3AF29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095993" y="6356351"/>
            <a:ext cx="3249174" cy="501648"/>
          </a:xfrm>
          <a:solidFill>
            <a:srgbClr val="2A2C3A">
              <a:alpha val="9000"/>
            </a:srgbClr>
          </a:solidFill>
        </p:spPr>
        <p:txBody>
          <a:bodyPr lIns="365760" bIns="182880" anchor="b"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D48CDEE-F29C-A7BC-67D7-7A111DC99B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345167" y="6356351"/>
            <a:ext cx="2846828" cy="501648"/>
          </a:xfrm>
          <a:solidFill>
            <a:srgbClr val="2A2C3A">
              <a:alpha val="9000"/>
            </a:srgbClr>
          </a:solidFill>
        </p:spPr>
        <p:txBody>
          <a:bodyPr rIns="594360" bIns="18288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674060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umen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>
            <a:extLst>
              <a:ext uri="{FF2B5EF4-FFF2-40B4-BE49-F238E27FC236}">
                <a16:creationId xmlns:a16="http://schemas.microsoft.com/office/drawing/2014/main" id="{18171E12-A149-2E86-6C21-915F6E03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799991" flipH="1">
            <a:off x="-1" y="0"/>
            <a:ext cx="609599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EE58CC4-5583-A960-5C17-DFD546A39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282" y="2068866"/>
            <a:ext cx="4594823" cy="5575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30A8D53F-6074-B3D7-6566-FCF0432892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2282" y="2626412"/>
            <a:ext cx="4259686" cy="2859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722FC34-F9F4-4D14-EB69-D95DC6513B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1F2C9C-8B2E-4722-8BEB-19B7F0EEBE18}" type="slidenum">
              <a:t>‹Nº›</a:t>
            </a:fld>
            <a:endParaRPr lang="es-ES"/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17E1671F-7271-20F9-F10B-AEC6B5BE03D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0"/>
            <a:ext cx="6096003" cy="3429000"/>
          </a:xfrm>
          <a:prstGeom prst="rect">
            <a:avLst/>
          </a:prstGeom>
          <a:solidFill>
            <a:srgbClr val="8189A2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2B4DF73-CFC3-B3F8-D86D-033BF2571B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3429000"/>
            <a:ext cx="6096003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F43C569-1C9E-4D75-4CB6-97BDA3AF29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095993" y="6356351"/>
            <a:ext cx="3249174" cy="501648"/>
          </a:xfrm>
          <a:solidFill>
            <a:srgbClr val="2A2C3A">
              <a:alpha val="9000"/>
            </a:srgbClr>
          </a:solidFill>
        </p:spPr>
        <p:txBody>
          <a:bodyPr lIns="365760" bIns="182880" anchor="b"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D48CDEE-F29C-A7BC-67D7-7A111DC99B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345167" y="6356351"/>
            <a:ext cx="2846828" cy="501648"/>
          </a:xfrm>
          <a:solidFill>
            <a:srgbClr val="2A2C3A">
              <a:alpha val="9000"/>
            </a:srgbClr>
          </a:solidFill>
        </p:spPr>
        <p:txBody>
          <a:bodyPr rIns="594360" bIns="18288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67406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umen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>
            <a:extLst>
              <a:ext uri="{FF2B5EF4-FFF2-40B4-BE49-F238E27FC236}">
                <a16:creationId xmlns:a16="http://schemas.microsoft.com/office/drawing/2014/main" id="{18171E12-A149-2E86-6C21-915F6E03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799991" flipH="1">
            <a:off x="-1" y="0"/>
            <a:ext cx="609599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EE58CC4-5583-A960-5C17-DFD546A39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282" y="2068866"/>
            <a:ext cx="4594823" cy="5575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30A8D53F-6074-B3D7-6566-FCF0432892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2282" y="2626412"/>
            <a:ext cx="4259686" cy="2859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722FC34-F9F4-4D14-EB69-D95DC6513B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1F2C9C-8B2E-4722-8BEB-19B7F0EEBE18}" type="slidenum">
              <a:t>‹Nº›</a:t>
            </a:fld>
            <a:endParaRPr lang="es-ES"/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17E1671F-7271-20F9-F10B-AEC6B5BE03D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0"/>
            <a:ext cx="6096003" cy="3429000"/>
          </a:xfrm>
          <a:prstGeom prst="rect">
            <a:avLst/>
          </a:prstGeom>
          <a:solidFill>
            <a:srgbClr val="8189A2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2B4DF73-CFC3-B3F8-D86D-033BF2571B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3429000"/>
            <a:ext cx="6096003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F43C569-1C9E-4D75-4CB6-97BDA3AF29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095993" y="6356351"/>
            <a:ext cx="3249174" cy="501648"/>
          </a:xfrm>
          <a:solidFill>
            <a:srgbClr val="2A2C3A">
              <a:alpha val="9000"/>
            </a:srgbClr>
          </a:solidFill>
        </p:spPr>
        <p:txBody>
          <a:bodyPr lIns="365760" bIns="182880" anchor="b"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D48CDEE-F29C-A7BC-67D7-7A111DC99B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345167" y="6356351"/>
            <a:ext cx="2846828" cy="501648"/>
          </a:xfrm>
          <a:solidFill>
            <a:srgbClr val="2A2C3A">
              <a:alpha val="9000"/>
            </a:srgbClr>
          </a:solidFill>
        </p:spPr>
        <p:txBody>
          <a:bodyPr rIns="594360" bIns="18288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67406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umen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>
            <a:extLst>
              <a:ext uri="{FF2B5EF4-FFF2-40B4-BE49-F238E27FC236}">
                <a16:creationId xmlns:a16="http://schemas.microsoft.com/office/drawing/2014/main" id="{18171E12-A149-2E86-6C21-915F6E03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799991" flipH="1">
            <a:off x="-1" y="0"/>
            <a:ext cx="609599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EE58CC4-5583-A960-5C17-DFD546A39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282" y="2068866"/>
            <a:ext cx="4594823" cy="5575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30A8D53F-6074-B3D7-6566-FCF0432892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2282" y="2626412"/>
            <a:ext cx="4259686" cy="2859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722FC34-F9F4-4D14-EB69-D95DC6513B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1F2C9C-8B2E-4722-8BEB-19B7F0EEBE18}" type="slidenum">
              <a:t>‹Nº›</a:t>
            </a:fld>
            <a:endParaRPr lang="es-ES"/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17E1671F-7271-20F9-F10B-AEC6B5BE03D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0"/>
            <a:ext cx="6096003" cy="3429000"/>
          </a:xfrm>
          <a:prstGeom prst="rect">
            <a:avLst/>
          </a:prstGeom>
          <a:solidFill>
            <a:srgbClr val="8189A2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2B4DF73-CFC3-B3F8-D86D-033BF2571B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3429000"/>
            <a:ext cx="6096003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F43C569-1C9E-4D75-4CB6-97BDA3AF29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095993" y="6356351"/>
            <a:ext cx="3249174" cy="501648"/>
          </a:xfrm>
          <a:solidFill>
            <a:srgbClr val="2A2C3A">
              <a:alpha val="9000"/>
            </a:srgbClr>
          </a:solidFill>
        </p:spPr>
        <p:txBody>
          <a:bodyPr lIns="365760" bIns="182880" anchor="b"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D48CDEE-F29C-A7BC-67D7-7A111DC99B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345167" y="6356351"/>
            <a:ext cx="2846828" cy="501648"/>
          </a:xfrm>
          <a:solidFill>
            <a:srgbClr val="2A2C3A">
              <a:alpha val="9000"/>
            </a:srgbClr>
          </a:solidFill>
        </p:spPr>
        <p:txBody>
          <a:bodyPr rIns="594360" bIns="18288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674060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umen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>
            <a:extLst>
              <a:ext uri="{FF2B5EF4-FFF2-40B4-BE49-F238E27FC236}">
                <a16:creationId xmlns:a16="http://schemas.microsoft.com/office/drawing/2014/main" id="{18171E12-A149-2E86-6C21-915F6E03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799991" flipH="1">
            <a:off x="-1" y="0"/>
            <a:ext cx="609599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EE58CC4-5583-A960-5C17-DFD546A39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282" y="2068866"/>
            <a:ext cx="4594823" cy="5575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30A8D53F-6074-B3D7-6566-FCF0432892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2282" y="2626412"/>
            <a:ext cx="4259686" cy="2859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722FC34-F9F4-4D14-EB69-D95DC6513B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1F2C9C-8B2E-4722-8BEB-19B7F0EEBE18}" type="slidenum">
              <a:t>‹Nº›</a:t>
            </a:fld>
            <a:endParaRPr lang="es-ES"/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17E1671F-7271-20F9-F10B-AEC6B5BE03D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0"/>
            <a:ext cx="6096003" cy="3429000"/>
          </a:xfrm>
          <a:prstGeom prst="rect">
            <a:avLst/>
          </a:prstGeom>
          <a:solidFill>
            <a:srgbClr val="8189A2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2B4DF73-CFC3-B3F8-D86D-033BF2571B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3429000"/>
            <a:ext cx="6096003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F43C569-1C9E-4D75-4CB6-97BDA3AF29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095993" y="6356351"/>
            <a:ext cx="3249174" cy="501648"/>
          </a:xfrm>
          <a:solidFill>
            <a:srgbClr val="2A2C3A">
              <a:alpha val="9000"/>
            </a:srgbClr>
          </a:solidFill>
        </p:spPr>
        <p:txBody>
          <a:bodyPr lIns="365760" bIns="182880" anchor="b"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D48CDEE-F29C-A7BC-67D7-7A111DC99B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345167" y="6356351"/>
            <a:ext cx="2846828" cy="501648"/>
          </a:xfrm>
          <a:solidFill>
            <a:srgbClr val="2A2C3A">
              <a:alpha val="9000"/>
            </a:srgbClr>
          </a:solidFill>
        </p:spPr>
        <p:txBody>
          <a:bodyPr rIns="594360" bIns="18288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674060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B37D0773-A150-193A-D1C0-7F99C308227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8F404C5-AFFC-6F26-9357-9F360C59B2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575846" cy="421039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68680" tIns="45720" rIns="91440" bIns="18288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4F8F6E9E-8EF1-93F1-3CC9-F05E1F16C06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210391"/>
            <a:ext cx="5575846" cy="2118216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A1C7E7-E458-002A-4508-1A08ED6B259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6331223"/>
            <a:ext cx="3497058" cy="526776"/>
          </a:xfrm>
          <a:solidFill>
            <a:srgbClr val="2A2C3A">
              <a:alpha val="9000"/>
            </a:srgbClr>
          </a:solidFill>
        </p:spPr>
        <p:txBody>
          <a:bodyPr lIns="850392" bIns="13716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C695B04A-CA06-4BE4-9919-348796DF2B95}" type="slidenum">
              <a:t>‹Nº›</a:t>
            </a:fld>
            <a:endParaRPr lang="es-ES"/>
          </a:p>
        </p:txBody>
      </p:sp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26CA3C27-E79D-357A-42E2-847DE7E46F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497058" y="6336471"/>
            <a:ext cx="5197879" cy="529401"/>
          </a:xfrm>
          <a:solidFill>
            <a:srgbClr val="2A2C3A">
              <a:alpha val="9000"/>
            </a:srgbClr>
          </a:solidFill>
        </p:spPr>
        <p:txBody>
          <a:bodyPr bIns="18288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2">
            <a:extLst>
              <a:ext uri="{FF2B5EF4-FFF2-40B4-BE49-F238E27FC236}">
                <a16:creationId xmlns:a16="http://schemas.microsoft.com/office/drawing/2014/main" id="{09E1C47D-0E9B-50AF-75CF-E7C83A1B9B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694938" y="6328608"/>
            <a:ext cx="3497058" cy="529391"/>
          </a:xfrm>
          <a:solidFill>
            <a:srgbClr val="2A2C3A">
              <a:alpha val="9000"/>
            </a:srgbClr>
          </a:solidFill>
        </p:spPr>
        <p:txBody>
          <a:bodyPr rIns="585216" bIns="18288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550704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B2588-9261-F4D8-AA63-0AEC4C4F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946553-C148-E9F4-841D-1071951D5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462220-548A-B8BD-9476-6FC8B8F16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D54BE8-385B-38DF-4111-DB89C27AB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1B4FEEE-BA30-7DB8-1F4A-BED787E4C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7B5E131-C592-3640-EBCE-789D53D15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6401FB-46EE-E924-0A6C-84E1FBF1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871C538-8C9D-19C2-BC76-0F953A6C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9128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4DA758-AA13-4A37-9CA0-42A03DA88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95C09B5-4376-96BD-7993-D8FC28D8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55EBCF6-EEED-31A6-CEB8-880ECC411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B47191B-F450-2B5F-A364-E21B9ADA1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81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3AB4B-159C-41F1-CA16-9A1CB005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52C8908-580B-A18A-2C18-C6925B11E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146CFB-9256-0B2A-E912-F62FB0610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9712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807B5-FF3B-1BBF-A20A-D1CA05C3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3C6926-A54E-1600-1679-BF2D3429A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340748-6962-7A6D-6BE1-0AED2BE17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362033-601E-C317-C5F0-1BD16BA71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1BEDA1-0483-DDF3-0C48-7AFF0DECA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BEC747-F9AB-18E5-2E05-0F2F205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662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F67962-239C-2A2F-D956-852728BB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9FB740-D211-848C-94AF-C0BDA3F5F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E0272A-D31A-B36C-EE57-0923DE429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38EC4F-C877-774C-CEFB-2755749FC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328137-0C98-38D0-971D-552F9A7A9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D0B1FD-A912-66B6-5769-30B9095B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20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FDBCB4C-1F8C-01E9-CC12-4D916DCC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048FCB-A0AE-712F-27EA-5A858E933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A836AA-01E6-161D-29E3-8024F9BD4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0C20-EB9D-47AE-B204-83D22B11ABEE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07EFD7-9309-EFFF-5C62-4B4C38E99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E39340-9F6D-E811-540D-F7127A9DB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97DCA8F0-4F62-E5AF-BC97-06454A4EC2B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60691" y="5908431"/>
            <a:ext cx="911470" cy="72256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AAA3298-0F39-FFE5-714A-3D97024CEEAB}"/>
              </a:ext>
            </a:extLst>
          </p:cNvPr>
          <p:cNvSpPr txBox="1"/>
          <p:nvPr userDrawn="1"/>
        </p:nvSpPr>
        <p:spPr>
          <a:xfrm>
            <a:off x="5873261" y="11299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600" b="1">
                <a:solidFill>
                  <a:srgbClr val="C00000"/>
                </a:solidFill>
                <a:latin typeface="Arial Black"/>
              </a:rPr>
              <a:t>#</a:t>
            </a:r>
            <a:r>
              <a:rPr lang="es-ES" sz="1600" b="1" err="1">
                <a:solidFill>
                  <a:srgbClr val="C00000"/>
                </a:solidFill>
                <a:latin typeface="Arial Black"/>
              </a:rPr>
              <a:t>CorpusChristi</a:t>
            </a:r>
            <a:r>
              <a:rPr lang="es-ES" sz="1600" b="1">
                <a:solidFill>
                  <a:srgbClr val="C00000"/>
                </a:solidFill>
                <a:latin typeface="Arial Black"/>
              </a:rPr>
              <a:t> #</a:t>
            </a:r>
            <a:r>
              <a:rPr lang="es-ES" sz="1600" b="1" err="1">
                <a:solidFill>
                  <a:srgbClr val="C00000"/>
                </a:solidFill>
                <a:latin typeface="Arial Black"/>
              </a:rPr>
              <a:t>DíadeCaridad</a:t>
            </a:r>
            <a:endParaRPr lang="es-ES" sz="1600" b="1">
              <a:solidFill>
                <a:srgbClr val="C00000"/>
              </a:solidFill>
              <a:latin typeface="Arial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479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9D37017E-A811-E228-AABD-A40D8919712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952387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000" b="0" i="0" u="none" strike="noStrike" kern="1200" cap="all" spc="200" baseline="0">
                <a:solidFill>
                  <a:srgbClr val="00000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344C3A31-8DE9-0DA7-E962-41C1C8F3793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000" b="0" i="0" u="none" strike="noStrike" kern="1200" cap="all" spc="200" baseline="0">
                <a:solidFill>
                  <a:srgbClr val="00000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8CDD234D-004A-424A-97D7-603B1F0A7F0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53858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000" b="0" i="0" u="none" strike="noStrike" kern="1200" cap="none" spc="200" baseline="0">
                <a:solidFill>
                  <a:srgbClr val="000000"/>
                </a:solidFill>
                <a:uFillTx/>
                <a:latin typeface="Franklin Gothic Demi Cond"/>
              </a:defRPr>
            </a:lvl1pPr>
          </a:lstStyle>
          <a:p>
            <a:pPr lvl="0"/>
            <a:fld id="{FDED932E-5BA9-4500-B5F3-3DD0BB0D5C93}" type="slidenum"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86" r:id="rId2"/>
    <p:sldLayoutId id="2147483681" r:id="rId3"/>
    <p:sldLayoutId id="2147483676" r:id="rId4"/>
    <p:sldLayoutId id="2147483649" r:id="rId5"/>
    <p:sldLayoutId id="2147483650" r:id="rId6"/>
    <p:sldLayoutId id="2147483651" r:id="rId7"/>
    <p:sldLayoutId id="2147483652" r:id="rId8"/>
    <p:sldLayoutId id="2147483692" r:id="rId9"/>
    <p:sldLayoutId id="2147483687" r:id="rId10"/>
    <p:sldLayoutId id="2147483682" r:id="rId11"/>
    <p:sldLayoutId id="2147483677" r:id="rId12"/>
    <p:sldLayoutId id="2147483653" r:id="rId13"/>
    <p:sldLayoutId id="2147483654" r:id="rId14"/>
    <p:sldLayoutId id="2147483693" r:id="rId15"/>
    <p:sldLayoutId id="2147483688" r:id="rId16"/>
    <p:sldLayoutId id="2147483683" r:id="rId17"/>
    <p:sldLayoutId id="2147483678" r:id="rId18"/>
    <p:sldLayoutId id="2147483655" r:id="rId19"/>
    <p:sldLayoutId id="2147483656" r:id="rId20"/>
    <p:sldLayoutId id="2147483657" r:id="rId21"/>
    <p:sldLayoutId id="2147483658" r:id="rId22"/>
    <p:sldLayoutId id="2147483694" r:id="rId23"/>
    <p:sldLayoutId id="2147483689" r:id="rId24"/>
    <p:sldLayoutId id="2147483684" r:id="rId25"/>
    <p:sldLayoutId id="2147483679" r:id="rId26"/>
    <p:sldLayoutId id="2147483659" r:id="rId27"/>
    <p:sldLayoutId id="2147483660" r:id="rId28"/>
    <p:sldLayoutId id="2147483661" r:id="rId29"/>
    <p:sldLayoutId id="2147483695" r:id="rId30"/>
    <p:sldLayoutId id="2147483690" r:id="rId31"/>
    <p:sldLayoutId id="2147483685" r:id="rId32"/>
    <p:sldLayoutId id="2147483680" r:id="rId33"/>
    <p:sldLayoutId id="2147483662" r:id="rId34"/>
    <p:sldLayoutId id="2147483663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-NR8F5ad_Y?feature=oembed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qc1F-H62NA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ppClbi9s4w?feature=oembe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-NR8F5ad_Y?feature=oembed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-NR8F5ad_Y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2C4EC5B-004C-8CA0-9E80-D0F01F9994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39"/>
          <a:stretch/>
        </p:blipFill>
        <p:spPr>
          <a:xfrm>
            <a:off x="5054027" y="1"/>
            <a:ext cx="7137973" cy="68579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B2B48E2-BCB6-0345-F891-4FECD398C21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pic>
        <p:nvPicPr>
          <p:cNvPr id="4" name="Imagen 4" descr="Texto&#10;&#10;Descripción generada automáticamente">
            <a:extLst>
              <a:ext uri="{FF2B5EF4-FFF2-40B4-BE49-F238E27FC236}">
                <a16:creationId xmlns:a16="http://schemas.microsoft.com/office/drawing/2014/main" id="{5B7C3C4F-1C37-72C5-18F1-1377E087A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345" y="833355"/>
            <a:ext cx="1844299" cy="45368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ítulo 33">
            <a:extLst>
              <a:ext uri="{FF2B5EF4-FFF2-40B4-BE49-F238E27FC236}">
                <a16:creationId xmlns:a16="http://schemas.microsoft.com/office/drawing/2014/main" id="{2A2575EB-0F50-E78C-4A9C-9A42A63BBC7D}"/>
              </a:ext>
            </a:extLst>
          </p:cNvPr>
          <p:cNvSpPr txBox="1">
            <a:spLocks/>
          </p:cNvSpPr>
          <p:nvPr/>
        </p:nvSpPr>
        <p:spPr>
          <a:xfrm>
            <a:off x="490289" y="2207891"/>
            <a:ext cx="5480206" cy="4336386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6000" b="0" i="0" u="none" strike="noStrike" kern="1200" cap="all" spc="200" baseline="0">
                <a:solidFill>
                  <a:srgbClr val="FFFFFF"/>
                </a:solidFill>
                <a:uFillTx/>
                <a:latin typeface="Franklin Gothic Demi Cond"/>
                <a:ea typeface="+mj-ea"/>
                <a:cs typeface="+mj-cs"/>
              </a:defRPr>
            </a:lvl1pPr>
          </a:lstStyle>
          <a:p>
            <a:endParaRPr lang="es-ES" sz="4000">
              <a:solidFill>
                <a:schemeClr val="bg1"/>
              </a:solidFill>
              <a:latin typeface="Arial Black"/>
            </a:endParaRPr>
          </a:p>
          <a:p>
            <a:r>
              <a:rPr lang="es-ES" sz="2000">
                <a:solidFill>
                  <a:schemeClr val="bg1"/>
                </a:solidFill>
                <a:latin typeface="Arial Black"/>
              </a:rPr>
              <a:t>PRESENTACIÓN CAMPAÑA</a:t>
            </a:r>
          </a:p>
          <a:p>
            <a:endParaRPr lang="es-ES" sz="2000">
              <a:solidFill>
                <a:schemeClr val="bg1"/>
              </a:solidFill>
              <a:latin typeface="Arial Black"/>
            </a:endParaRPr>
          </a:p>
          <a:p>
            <a:r>
              <a:rPr lang="es-ES" sz="4000">
                <a:solidFill>
                  <a:schemeClr val="bg1"/>
                </a:solidFill>
                <a:latin typeface="Arial Black"/>
              </a:rPr>
              <a:t>Día de caridad</a:t>
            </a:r>
            <a:endParaRPr lang="es-ES">
              <a:solidFill>
                <a:schemeClr val="bg1"/>
              </a:solidFill>
            </a:endParaRPr>
          </a:p>
          <a:p>
            <a:r>
              <a:rPr lang="es-ES" sz="4000">
                <a:solidFill>
                  <a:schemeClr val="bg1"/>
                </a:solidFill>
                <a:latin typeface="Arial Black"/>
              </a:rPr>
              <a:t>Corpus CHRISTI</a:t>
            </a:r>
          </a:p>
          <a:p>
            <a:r>
              <a:rPr lang="es-ES" sz="4000">
                <a:solidFill>
                  <a:schemeClr val="bg1"/>
                </a:solidFill>
                <a:latin typeface="Arial Black"/>
              </a:rPr>
              <a:t>2025</a:t>
            </a:r>
          </a:p>
          <a:p>
            <a:endParaRPr lang="es-ES" sz="4000">
              <a:solidFill>
                <a:schemeClr val="bg1"/>
              </a:solidFill>
              <a:latin typeface="Arial Black"/>
            </a:endParaRPr>
          </a:p>
          <a:p>
            <a:endParaRPr lang="es-ES" sz="4000">
              <a:solidFill>
                <a:schemeClr val="bg1"/>
              </a:solidFill>
              <a:latin typeface="Arial Black"/>
            </a:endParaRPr>
          </a:p>
          <a:p>
            <a:endParaRPr lang="es-ES" sz="4000">
              <a:solidFill>
                <a:schemeClr val="bg1"/>
              </a:solidFill>
              <a:latin typeface="Arial Black"/>
            </a:endParaRPr>
          </a:p>
          <a:p>
            <a:pPr>
              <a:lnSpc>
                <a:spcPct val="150000"/>
              </a:lnSpc>
            </a:pPr>
            <a:r>
              <a:rPr lang="es-ES" sz="1800" i="1">
                <a:solidFill>
                  <a:schemeClr val="bg1"/>
                </a:solidFill>
              </a:rPr>
              <a:t>EN LA CALLE: 19 de junio 2025</a:t>
            </a:r>
          </a:p>
          <a:p>
            <a:pPr>
              <a:lnSpc>
                <a:spcPct val="150000"/>
              </a:lnSpc>
            </a:pPr>
            <a:r>
              <a:rPr lang="es-ES" sz="1800" i="1">
                <a:solidFill>
                  <a:schemeClr val="bg1"/>
                </a:solidFill>
              </a:rPr>
              <a:t>EN LAS PARROQUIAS: 22 DE JUNIO, 2025</a:t>
            </a:r>
            <a:endParaRPr lang="es-ES" i="1">
              <a:solidFill>
                <a:schemeClr val="bg1"/>
              </a:solidFill>
            </a:endParaRPr>
          </a:p>
          <a:p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246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FB51F-74E8-7FD1-B496-F3514BB12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ítulo 33">
            <a:extLst>
              <a:ext uri="{FF2B5EF4-FFF2-40B4-BE49-F238E27FC236}">
                <a16:creationId xmlns:a16="http://schemas.microsoft.com/office/drawing/2014/main" id="{E26850DE-B87A-FB14-05CE-A5EF69DFDE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888" y="309252"/>
            <a:ext cx="6271976" cy="901981"/>
          </a:xfrm>
        </p:spPr>
        <p:txBody>
          <a:bodyPr>
            <a:normAutofit/>
          </a:bodyPr>
          <a:lstStyle/>
          <a:p>
            <a:r>
              <a:rPr lang="es-ES" sz="2800">
                <a:solidFill>
                  <a:srgbClr val="C8102E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Día de Caridad 2025</a:t>
            </a:r>
          </a:p>
        </p:txBody>
      </p:sp>
      <p:sp>
        <p:nvSpPr>
          <p:cNvPr id="6" name="Rectángulo 51">
            <a:extLst>
              <a:ext uri="{FF2B5EF4-FFF2-40B4-BE49-F238E27FC236}">
                <a16:creationId xmlns:a16="http://schemas.microsoft.com/office/drawing/2014/main" id="{2C1E6E59-99EC-2686-59E8-692EEBC5E58F}"/>
              </a:ext>
            </a:extLst>
          </p:cNvPr>
          <p:cNvSpPr/>
          <p:nvPr/>
        </p:nvSpPr>
        <p:spPr>
          <a:xfrm>
            <a:off x="418619" y="1209784"/>
            <a:ext cx="3699958" cy="5119682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8C52F0A-DE3B-2B0B-A52C-B309EC03CFD1}"/>
              </a:ext>
            </a:extLst>
          </p:cNvPr>
          <p:cNvSpPr txBox="1"/>
          <p:nvPr/>
        </p:nvSpPr>
        <p:spPr>
          <a:xfrm>
            <a:off x="569397" y="1411807"/>
            <a:ext cx="3406940" cy="56938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600" b="1">
                <a:solidFill>
                  <a:srgbClr val="404040"/>
                </a:solidFill>
                <a:latin typeface="Arial"/>
                <a:ea typeface="Calibri"/>
                <a:cs typeface="Calibri"/>
              </a:rPr>
              <a:t>Una</a:t>
            </a:r>
            <a:r>
              <a:rPr lang="es-ES" sz="1600" b="1">
                <a:solidFill>
                  <a:srgbClr val="404040"/>
                </a:solidFill>
                <a:latin typeface="Arial"/>
                <a:ea typeface="+mn-lt"/>
                <a:cs typeface="+mn-lt"/>
              </a:rPr>
              <a:t> mirada que te da la bienvenida cuando llegas; una mano en el hombro de “no estás sola”; una sonrisa de quien se alegra de </a:t>
            </a:r>
            <a:r>
              <a:rPr lang="es-ES" sz="1600" b="1" i="0">
                <a:solidFill>
                  <a:srgbClr val="404040"/>
                </a:solidFill>
                <a:effectLst/>
                <a:latin typeface="Arial"/>
                <a:ea typeface="+mn-lt"/>
                <a:cs typeface="+mn-lt"/>
              </a:rPr>
              <a:t>que, </a:t>
            </a:r>
            <a:r>
              <a:rPr lang="es-ES" sz="1600" b="1">
                <a:solidFill>
                  <a:srgbClr val="404040"/>
                </a:solidFill>
                <a:latin typeface="Arial"/>
                <a:ea typeface="+mn-lt"/>
                <a:cs typeface="+mn-lt"/>
              </a:rPr>
              <a:t>por fin, estés orgullosa de ti.</a:t>
            </a:r>
            <a:endParaRPr lang="es-ES" sz="1600" b="1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br>
              <a:rPr lang="es-ES" sz="1600" b="1">
                <a:latin typeface="Arial"/>
                <a:ea typeface="+mn-lt"/>
                <a:cs typeface="+mn-lt"/>
              </a:rPr>
            </a:br>
            <a:r>
              <a:rPr lang="es-ES" sz="1600" b="1">
                <a:solidFill>
                  <a:srgbClr val="404040"/>
                </a:solidFill>
                <a:latin typeface="Arial"/>
                <a:ea typeface="+mn-lt"/>
                <a:cs typeface="+mn-lt"/>
              </a:rPr>
              <a:t>Son gestos sencillos que pasan desapercibidos y que repetimos cada día en Cáritas Madrid. Y</a:t>
            </a:r>
            <a:r>
              <a:rPr lang="es-ES" sz="1600" b="1" i="0">
                <a:solidFill>
                  <a:srgbClr val="404040"/>
                </a:solidFill>
                <a:effectLst/>
                <a:latin typeface="Arial"/>
                <a:ea typeface="+mn-lt"/>
                <a:cs typeface="+mn-lt"/>
              </a:rPr>
              <a:t>, </a:t>
            </a:r>
            <a:r>
              <a:rPr lang="es-ES" sz="1600" b="1">
                <a:solidFill>
                  <a:srgbClr val="404040"/>
                </a:solidFill>
                <a:latin typeface="Arial"/>
                <a:ea typeface="+mn-lt"/>
                <a:cs typeface="+mn-lt"/>
              </a:rPr>
              <a:t>aun así</a:t>
            </a:r>
            <a:r>
              <a:rPr lang="es-ES" sz="1600" b="1" i="0">
                <a:solidFill>
                  <a:srgbClr val="404040"/>
                </a:solidFill>
                <a:effectLst/>
                <a:latin typeface="Arial"/>
                <a:ea typeface="+mn-lt"/>
                <a:cs typeface="+mn-lt"/>
              </a:rPr>
              <a:t>, </a:t>
            </a:r>
            <a:r>
              <a:rPr lang="es-ES" sz="1600" b="1">
                <a:solidFill>
                  <a:srgbClr val="404040"/>
                </a:solidFill>
                <a:latin typeface="Arial"/>
                <a:ea typeface="+mn-lt"/>
                <a:cs typeface="+mn-lt"/>
              </a:rPr>
              <a:t>son muy necesarios para insuflar esperanza a las personas y familias vulnerables que acuden a nosotros.</a:t>
            </a:r>
            <a:endParaRPr lang="es-ES" sz="1600" b="1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r>
              <a:rPr lang="es-ES" sz="1600" b="1">
                <a:solidFill>
                  <a:srgbClr val="404040"/>
                </a:solidFill>
                <a:latin typeface="Arial"/>
                <a:ea typeface="+mn-lt"/>
                <a:cs typeface="+mn-lt"/>
              </a:rPr>
              <a:t>Esos gestos sencillos que hacen nacer la esperanza son los que han inspirado el lema del Día de Caridad 2025: “La esperanza crece con cada gesto sencillo.”</a:t>
            </a:r>
            <a:endParaRPr lang="es-ES" sz="1600" b="1">
              <a:latin typeface="Arial"/>
            </a:endParaRPr>
          </a:p>
          <a:p>
            <a:endParaRPr lang="es-ES" sz="2000" b="1">
              <a:solidFill>
                <a:srgbClr val="404040"/>
              </a:solidFill>
              <a:latin typeface="Arial"/>
              <a:ea typeface="Calibri"/>
              <a:cs typeface="Calibri"/>
            </a:endParaRPr>
          </a:p>
          <a:p>
            <a:br>
              <a:rPr lang="en-US" sz="2000"/>
            </a:br>
            <a:endParaRPr lang="en-US" sz="2000"/>
          </a:p>
        </p:txBody>
      </p:sp>
      <p:pic>
        <p:nvPicPr>
          <p:cNvPr id="4" name="Imagen 3" descr="Imagen que contiene persona, hombre, texto, firmar&#10;&#10;El contenido generado por IA puede ser incorrecto.">
            <a:extLst>
              <a:ext uri="{FF2B5EF4-FFF2-40B4-BE49-F238E27FC236}">
                <a16:creationId xmlns:a16="http://schemas.microsoft.com/office/drawing/2014/main" id="{F976E5D1-ED14-BCFB-6EAD-53CCD4744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680" y="833120"/>
            <a:ext cx="3965361" cy="54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42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25F346EC-54C2-7E1F-DED7-A7216E6D2745}"/>
              </a:ext>
            </a:extLst>
          </p:cNvPr>
          <p:cNvSpPr txBox="1"/>
          <p:nvPr/>
        </p:nvSpPr>
        <p:spPr>
          <a:xfrm>
            <a:off x="451757" y="306614"/>
            <a:ext cx="6934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>
                <a:solidFill>
                  <a:srgbClr val="C00000"/>
                </a:solidFill>
                <a:latin typeface="Franklin Gothic Demi Cond"/>
              </a:rPr>
              <a:t>Objetivos</a:t>
            </a:r>
            <a:endParaRPr lang="es-ES"/>
          </a:p>
        </p:txBody>
      </p:sp>
      <p:sp>
        <p:nvSpPr>
          <p:cNvPr id="2" name="Shape 1">
            <a:extLst>
              <a:ext uri="{FF2B5EF4-FFF2-40B4-BE49-F238E27FC236}">
                <a16:creationId xmlns:a16="http://schemas.microsoft.com/office/drawing/2014/main" id="{5DA43224-9F21-1172-75A3-98CADE98BB24}"/>
              </a:ext>
            </a:extLst>
          </p:cNvPr>
          <p:cNvSpPr/>
          <p:nvPr/>
        </p:nvSpPr>
        <p:spPr>
          <a:xfrm>
            <a:off x="676559" y="1006050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F4D6DD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C1F984C7-BE48-0002-CAF2-A6CBAAF83A98}"/>
              </a:ext>
            </a:extLst>
          </p:cNvPr>
          <p:cNvSpPr/>
          <p:nvPr/>
        </p:nvSpPr>
        <p:spPr>
          <a:xfrm>
            <a:off x="1186742" y="1006050"/>
            <a:ext cx="45617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Descubrir el valor transformador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23DDB3E-C8CD-B639-D149-62DC43DECD71}"/>
              </a:ext>
            </a:extLst>
          </p:cNvPr>
          <p:cNvSpPr/>
          <p:nvPr/>
        </p:nvSpPr>
        <p:spPr>
          <a:xfrm>
            <a:off x="1186742" y="1496469"/>
            <a:ext cx="644497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Los pequeños gestos inspirados en el amor de Jesús alimentan la esperanza.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4EB57FEE-66D9-1C18-4C43-FC920943B597}"/>
              </a:ext>
            </a:extLst>
          </p:cNvPr>
          <p:cNvSpPr/>
          <p:nvPr/>
        </p:nvSpPr>
        <p:spPr>
          <a:xfrm>
            <a:off x="1016720" y="2449088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F4D6DD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D586FC04-9C56-B143-B86F-40CC1DA5A3AA}"/>
              </a:ext>
            </a:extLst>
          </p:cNvPr>
          <p:cNvSpPr/>
          <p:nvPr/>
        </p:nvSpPr>
        <p:spPr>
          <a:xfrm>
            <a:off x="1526903" y="2449088"/>
            <a:ext cx="53878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Fomentar el compromiso comunitario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1BAF9A9A-C75F-8751-714C-F39479FCA36B}"/>
              </a:ext>
            </a:extLst>
          </p:cNvPr>
          <p:cNvSpPr/>
          <p:nvPr/>
        </p:nvSpPr>
        <p:spPr>
          <a:xfrm>
            <a:off x="1526903" y="2939506"/>
            <a:ext cx="610481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Animar a nuestras comunidades a ser espacios de acogida y solidaridad.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EB50A784-D539-1838-FAD6-5FC9F2FB9D98}"/>
              </a:ext>
            </a:extLst>
          </p:cNvPr>
          <p:cNvSpPr/>
          <p:nvPr/>
        </p:nvSpPr>
        <p:spPr>
          <a:xfrm>
            <a:off x="1357001" y="3892125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F4D6DD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19F3EFD2-6C8C-14A6-10B2-95F2E086A1D4}"/>
              </a:ext>
            </a:extLst>
          </p:cNvPr>
          <p:cNvSpPr/>
          <p:nvPr/>
        </p:nvSpPr>
        <p:spPr>
          <a:xfrm>
            <a:off x="1867184" y="3892125"/>
            <a:ext cx="40453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Dar testimonio de esperanza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AAFB077D-5EE8-213A-B3D8-B9E8F3BE2BE1}"/>
              </a:ext>
            </a:extLst>
          </p:cNvPr>
          <p:cNvSpPr/>
          <p:nvPr/>
        </p:nvSpPr>
        <p:spPr>
          <a:xfrm>
            <a:off x="1867184" y="4382544"/>
            <a:ext cx="55187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Cada gesto sencillo es una semilla para quienes más lo necesitan.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8EF131FF-90BB-3B5A-8480-566E04CDE059}"/>
              </a:ext>
            </a:extLst>
          </p:cNvPr>
          <p:cNvSpPr/>
          <p:nvPr/>
        </p:nvSpPr>
        <p:spPr>
          <a:xfrm>
            <a:off x="1697282" y="5335163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F4D6DD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DF618659-C272-37D8-F5CE-A53B406C820D}"/>
              </a:ext>
            </a:extLst>
          </p:cNvPr>
          <p:cNvSpPr/>
          <p:nvPr/>
        </p:nvSpPr>
        <p:spPr>
          <a:xfrm>
            <a:off x="2207464" y="5335163"/>
            <a:ext cx="31740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Celebrar la fraternidad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6147F814-1171-33A5-8D40-3DB7A09A2E09}"/>
              </a:ext>
            </a:extLst>
          </p:cNvPr>
          <p:cNvSpPr/>
          <p:nvPr/>
        </p:nvSpPr>
        <p:spPr>
          <a:xfrm>
            <a:off x="2207465" y="5825581"/>
            <a:ext cx="517849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Juntos podemos construir un mundo más justo y humano.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C4F697F-047C-AE4E-44A9-CE922F349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721" y="596878"/>
            <a:ext cx="4357175" cy="61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95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Un par de mujeres sonriendo&#10;&#10;Descripción generada automáticamente">
            <a:extLst>
              <a:ext uri="{FF2B5EF4-FFF2-40B4-BE49-F238E27FC236}">
                <a16:creationId xmlns:a16="http://schemas.microsoft.com/office/drawing/2014/main" id="{F1C8969C-81D5-CB72-CBDA-17EA5807C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21" y="1644236"/>
            <a:ext cx="2589191" cy="1941893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A65F7629-0017-31B2-5DE5-99D1C696BEA0}"/>
              </a:ext>
            </a:extLst>
          </p:cNvPr>
          <p:cNvSpPr/>
          <p:nvPr/>
        </p:nvSpPr>
        <p:spPr>
          <a:xfrm>
            <a:off x="590326" y="3859159"/>
            <a:ext cx="2544312" cy="277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Comparte el mensaje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F5C87ABB-6FF6-B54B-3BD2-D825AF158B36}"/>
              </a:ext>
            </a:extLst>
          </p:cNvPr>
          <p:cNvSpPr/>
          <p:nvPr/>
        </p:nvSpPr>
        <p:spPr>
          <a:xfrm>
            <a:off x="590326" y="4242817"/>
            <a:ext cx="2573262" cy="567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Difunde lo que somos y hacemos en Cáritas.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39048650-CA10-EE10-B5AF-1BA2F5574032}"/>
              </a:ext>
            </a:extLst>
          </p:cNvPr>
          <p:cNvSpPr/>
          <p:nvPr/>
        </p:nvSpPr>
        <p:spPr>
          <a:xfrm>
            <a:off x="3402921" y="3859159"/>
            <a:ext cx="2393636" cy="277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Participa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6464D178-B802-A7A3-A17B-2FC63011E0E4}"/>
              </a:ext>
            </a:extLst>
          </p:cNvPr>
          <p:cNvSpPr/>
          <p:nvPr/>
        </p:nvSpPr>
        <p:spPr>
          <a:xfrm>
            <a:off x="3402921" y="4242817"/>
            <a:ext cx="2573362" cy="567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Únete </a:t>
            </a: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como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personas </a:t>
            </a: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voluntaria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en nuestras </a:t>
            </a: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actividades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.</a:t>
            </a:r>
          </a:p>
          <a:p>
            <a:pPr marL="0" indent="0" algn="l">
              <a:buNone/>
            </a:pPr>
            <a:endParaRPr lang="en-US" sz="1600">
              <a:solidFill>
                <a:srgbClr val="4041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puedes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apoyar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económicamente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2" descr="preencoded.png">
            <a:extLst>
              <a:ext uri="{FF2B5EF4-FFF2-40B4-BE49-F238E27FC236}">
                <a16:creationId xmlns:a16="http://schemas.microsoft.com/office/drawing/2014/main" id="{DAB6AAB1-9CFA-D950-B8BB-07BAECD1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616" y="1644236"/>
            <a:ext cx="2573362" cy="1941893"/>
          </a:xfrm>
          <a:prstGeom prst="rect">
            <a:avLst/>
          </a:prstGeom>
        </p:spPr>
      </p:pic>
      <p:sp>
        <p:nvSpPr>
          <p:cNvPr id="12" name="Text 5">
            <a:extLst>
              <a:ext uri="{FF2B5EF4-FFF2-40B4-BE49-F238E27FC236}">
                <a16:creationId xmlns:a16="http://schemas.microsoft.com/office/drawing/2014/main" id="{DE1EA6E2-817B-ABD2-7C68-F3F7FDA700AB}"/>
              </a:ext>
            </a:extLst>
          </p:cNvPr>
          <p:cNvSpPr/>
          <p:nvPr/>
        </p:nvSpPr>
        <p:spPr>
          <a:xfrm>
            <a:off x="6215616" y="3859159"/>
            <a:ext cx="2393636" cy="277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Siembra esperanza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33D81CE1-CCAD-0708-4FD2-FC6289FB8905}"/>
              </a:ext>
            </a:extLst>
          </p:cNvPr>
          <p:cNvSpPr/>
          <p:nvPr/>
        </p:nvSpPr>
        <p:spPr>
          <a:xfrm>
            <a:off x="6215616" y="4242817"/>
            <a:ext cx="2573362" cy="567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Con gestos sencillos en tu entorno cotidiano.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A5F8F29E-F299-5DB7-2B64-EE52950E464E}"/>
              </a:ext>
            </a:extLst>
          </p:cNvPr>
          <p:cNvSpPr/>
          <p:nvPr/>
        </p:nvSpPr>
        <p:spPr>
          <a:xfrm>
            <a:off x="9028312" y="3859159"/>
            <a:ext cx="2573362" cy="554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Construye comunidad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8">
            <a:extLst>
              <a:ext uri="{FF2B5EF4-FFF2-40B4-BE49-F238E27FC236}">
                <a16:creationId xmlns:a16="http://schemas.microsoft.com/office/drawing/2014/main" id="{C73084A4-BF7D-926F-69E1-5AFD5AC1C658}"/>
              </a:ext>
            </a:extLst>
          </p:cNvPr>
          <p:cNvSpPr/>
          <p:nvPr/>
        </p:nvSpPr>
        <p:spPr>
          <a:xfrm>
            <a:off x="9028311" y="4242817"/>
            <a:ext cx="2573362" cy="567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Crea espacios de acogida y fraternidad.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58A6BF0-B327-10EE-D586-F4EB4937286F}"/>
              </a:ext>
            </a:extLst>
          </p:cNvPr>
          <p:cNvSpPr txBox="1"/>
          <p:nvPr/>
        </p:nvSpPr>
        <p:spPr>
          <a:xfrm>
            <a:off x="451757" y="306614"/>
            <a:ext cx="6934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>
                <a:solidFill>
                  <a:srgbClr val="C00000"/>
                </a:solidFill>
                <a:latin typeface="Franklin Gothic Demi Cond"/>
              </a:rPr>
              <a:t>Una invitación a…</a:t>
            </a:r>
            <a:endParaRPr lang="es-ES"/>
          </a:p>
        </p:txBody>
      </p:sp>
      <p:pic>
        <p:nvPicPr>
          <p:cNvPr id="22" name="Imagen 21" descr="Un grupo de personas posando delante de una caja de cartón&#10;&#10;Descripción generada automáticamente con confianza media">
            <a:extLst>
              <a:ext uri="{FF2B5EF4-FFF2-40B4-BE49-F238E27FC236}">
                <a16:creationId xmlns:a16="http://schemas.microsoft.com/office/drawing/2014/main" id="{3D91E9BB-DC5B-4635-C99C-9CAB6EF9B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40" y="1644236"/>
            <a:ext cx="2589191" cy="1941894"/>
          </a:xfrm>
          <a:prstGeom prst="rect">
            <a:avLst/>
          </a:prstGeom>
        </p:spPr>
      </p:pic>
      <p:pic>
        <p:nvPicPr>
          <p:cNvPr id="24" name="Imagen 23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74C46CA8-EE30-9583-041E-C8DD7F4F3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6" y="1644236"/>
            <a:ext cx="2589191" cy="194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64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167972"/>
            <a:ext cx="12170227" cy="580497"/>
          </a:xfrm>
        </p:spPr>
        <p:txBody>
          <a:bodyPr>
            <a:normAutofit/>
          </a:bodyPr>
          <a:lstStyle/>
          <a:p>
            <a:r>
              <a:rPr lang="es-ES" sz="3200">
                <a:solidFill>
                  <a:srgbClr val="C00000"/>
                </a:solidFill>
                <a:latin typeface="Franklin Gothic Demi Cond"/>
              </a:rPr>
              <a:t>LEMA: </a:t>
            </a:r>
            <a:r>
              <a:rPr lang="es-ES" sz="2400">
                <a:solidFill>
                  <a:srgbClr val="C00000"/>
                </a:solidFill>
                <a:latin typeface="Impact" panose="020B0806030902050204" pitchFamily="34" charset="0"/>
              </a:rPr>
              <a:t>«La esperanza crece con cada gesto sencillo»</a:t>
            </a:r>
            <a:endParaRPr lang="es-ES" sz="2400">
              <a:latin typeface="Impact" panose="020B0806030902050204" pitchFamily="34" charset="0"/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6" name="CuadroTexto 31">
            <a:extLst>
              <a:ext uri="{FF2B5EF4-FFF2-40B4-BE49-F238E27FC236}">
                <a16:creationId xmlns:a16="http://schemas.microsoft.com/office/drawing/2014/main" id="{32B234B3-45FA-8D14-D12A-0F0B1E5CBBCC}"/>
              </a:ext>
            </a:extLst>
          </p:cNvPr>
          <p:cNvSpPr txBox="1"/>
          <p:nvPr/>
        </p:nvSpPr>
        <p:spPr>
          <a:xfrm>
            <a:off x="957099" y="3381976"/>
            <a:ext cx="2792449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Perfiles de personas distintos</a:t>
            </a:r>
            <a:endParaRPr lang="es-ES" sz="1400" b="0" i="0" u="none" strike="noStrike" kern="1200" cap="none" spc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51">
            <a:extLst>
              <a:ext uri="{FF2B5EF4-FFF2-40B4-BE49-F238E27FC236}">
                <a16:creationId xmlns:a16="http://schemas.microsoft.com/office/drawing/2014/main" id="{D9860A41-9C38-D78C-96CD-EDDA69175B74}"/>
              </a:ext>
            </a:extLst>
          </p:cNvPr>
          <p:cNvSpPr/>
          <p:nvPr/>
        </p:nvSpPr>
        <p:spPr>
          <a:xfrm>
            <a:off x="957099" y="3312668"/>
            <a:ext cx="2917465" cy="434083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7" name="CuadroTexto 31">
            <a:extLst>
              <a:ext uri="{FF2B5EF4-FFF2-40B4-BE49-F238E27FC236}">
                <a16:creationId xmlns:a16="http://schemas.microsoft.com/office/drawing/2014/main" id="{BC98AA5A-430B-9281-15D4-F21805DD9BB0}"/>
              </a:ext>
            </a:extLst>
          </p:cNvPr>
          <p:cNvSpPr txBox="1"/>
          <p:nvPr/>
        </p:nvSpPr>
        <p:spPr>
          <a:xfrm>
            <a:off x="1097717" y="4314149"/>
            <a:ext cx="2636227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QR que nos lleva a la información de la Campaña</a:t>
            </a:r>
            <a:endParaRPr lang="es-ES" sz="1400" b="0" i="0" u="none" strike="noStrike" kern="1200" cap="none" spc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ángulo 51">
            <a:extLst>
              <a:ext uri="{FF2B5EF4-FFF2-40B4-BE49-F238E27FC236}">
                <a16:creationId xmlns:a16="http://schemas.microsoft.com/office/drawing/2014/main" id="{FF5BA58E-8802-75DC-D7D4-8CF98692DBCD}"/>
              </a:ext>
            </a:extLst>
          </p:cNvPr>
          <p:cNvSpPr/>
          <p:nvPr/>
        </p:nvSpPr>
        <p:spPr>
          <a:xfrm>
            <a:off x="957099" y="4218585"/>
            <a:ext cx="2917465" cy="781745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26" name="Conector recto de flecha 29">
            <a:extLst>
              <a:ext uri="{FF2B5EF4-FFF2-40B4-BE49-F238E27FC236}">
                <a16:creationId xmlns:a16="http://schemas.microsoft.com/office/drawing/2014/main" id="{8F2478ED-D8C1-4540-9043-5369619D37EC}"/>
              </a:ext>
            </a:extLst>
          </p:cNvPr>
          <p:cNvCxnSpPr>
            <a:cxnSpLocks/>
          </p:cNvCxnSpPr>
          <p:nvPr/>
        </p:nvCxnSpPr>
        <p:spPr>
          <a:xfrm flipV="1">
            <a:off x="3901304" y="3709653"/>
            <a:ext cx="2739601" cy="994702"/>
          </a:xfrm>
          <a:prstGeom prst="straightConnector1">
            <a:avLst/>
          </a:prstGeom>
          <a:noFill/>
          <a:ln w="38103" cap="flat">
            <a:solidFill>
              <a:srgbClr val="C00000"/>
            </a:solidFill>
            <a:prstDash val="solid"/>
            <a:miter/>
            <a:tailEnd type="arrow"/>
          </a:ln>
        </p:spPr>
      </p:cxnSp>
      <p:sp>
        <p:nvSpPr>
          <p:cNvPr id="3" name="Rectángulo 51">
            <a:extLst>
              <a:ext uri="{FF2B5EF4-FFF2-40B4-BE49-F238E27FC236}">
                <a16:creationId xmlns:a16="http://schemas.microsoft.com/office/drawing/2014/main" id="{085B6933-1408-2562-368E-009E5E87DA49}"/>
              </a:ext>
            </a:extLst>
          </p:cNvPr>
          <p:cNvSpPr/>
          <p:nvPr/>
        </p:nvSpPr>
        <p:spPr>
          <a:xfrm>
            <a:off x="957099" y="874504"/>
            <a:ext cx="4035238" cy="2173282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934A26-E9DA-A195-80BA-5DC968927150}"/>
              </a:ext>
            </a:extLst>
          </p:cNvPr>
          <p:cNvSpPr txBox="1"/>
          <p:nvPr/>
        </p:nvSpPr>
        <p:spPr>
          <a:xfrm>
            <a:off x="1097717" y="1005407"/>
            <a:ext cx="38946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0" i="0">
                <a:effectLst/>
                <a:latin typeface="Arial" panose="020B0604020202020204" pitchFamily="34" charset="0"/>
              </a:rPr>
              <a:t>Mostramos gestos sencillos: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i="0">
                <a:effectLst/>
                <a:latin typeface="Arial" panose="020B0604020202020204" pitchFamily="34" charset="0"/>
              </a:rPr>
              <a:t>el amor que acoge</a:t>
            </a:r>
            <a:r>
              <a:rPr lang="es-ES" sz="1400" b="0" i="0">
                <a:effectLst/>
                <a:latin typeface="Arial" panose="020B0604020202020204" pitchFamily="34" charset="0"/>
              </a:rPr>
              <a:t> sin condiciones ni prejuicios,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i="0">
                <a:effectLst/>
                <a:latin typeface="Arial" panose="020B0604020202020204" pitchFamily="34" charset="0"/>
              </a:rPr>
              <a:t>la escucha</a:t>
            </a:r>
            <a:r>
              <a:rPr lang="es-ES" sz="1400" b="0" i="0">
                <a:effectLst/>
                <a:latin typeface="Arial" panose="020B0604020202020204" pitchFamily="34" charset="0"/>
              </a:rPr>
              <a:t> que acompaña sin juzgar,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i="0">
                <a:effectLst/>
                <a:latin typeface="Arial" panose="020B0604020202020204" pitchFamily="34" charset="0"/>
              </a:rPr>
              <a:t>la mirada </a:t>
            </a:r>
            <a:r>
              <a:rPr lang="es-ES" sz="1400" b="0" i="0">
                <a:effectLst/>
                <a:latin typeface="Arial" panose="020B0604020202020204" pitchFamily="34" charset="0"/>
              </a:rPr>
              <a:t>que reconoce la dignidad de cada persona más allá de sus circunstancias,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i="0">
                <a:effectLst/>
                <a:latin typeface="Arial" panose="020B0604020202020204" pitchFamily="34" charset="0"/>
              </a:rPr>
              <a:t>la oración</a:t>
            </a:r>
            <a:r>
              <a:rPr lang="es-ES" sz="1400" b="0" i="0">
                <a:effectLst/>
                <a:latin typeface="Arial" panose="020B0604020202020204" pitchFamily="34" charset="0"/>
              </a:rPr>
              <a:t> que nos conecta con Dios y nos fortalece para caminar juntas y juntos.</a:t>
            </a:r>
            <a:endParaRPr lang="es-ES" sz="1400"/>
          </a:p>
        </p:txBody>
      </p:sp>
      <p:pic>
        <p:nvPicPr>
          <p:cNvPr id="5" name="Imagen 4" descr="Imagen que contiene persona, hombre, texto, firmar&#10;&#10;El contenido generado por IA puede ser incorrecto.">
            <a:extLst>
              <a:ext uri="{FF2B5EF4-FFF2-40B4-BE49-F238E27FC236}">
                <a16:creationId xmlns:a16="http://schemas.microsoft.com/office/drawing/2014/main" id="{79A9A8C1-36FC-DAF7-5F4E-C086505B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720" y="863600"/>
            <a:ext cx="3965361" cy="54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92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B2B48E2-BCB6-0345-F891-4FECD398C21F}"/>
              </a:ext>
            </a:extLst>
          </p:cNvPr>
          <p:cNvSpPr/>
          <p:nvPr/>
        </p:nvSpPr>
        <p:spPr>
          <a:xfrm>
            <a:off x="0" y="0"/>
            <a:ext cx="12189326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0848A9-A4C7-01D0-0221-3FF473F31E81}"/>
              </a:ext>
            </a:extLst>
          </p:cNvPr>
          <p:cNvSpPr txBox="1"/>
          <p:nvPr/>
        </p:nvSpPr>
        <p:spPr>
          <a:xfrm>
            <a:off x="736600" y="821266"/>
            <a:ext cx="46228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3200">
                <a:solidFill>
                  <a:schemeClr val="bg1"/>
                </a:solidFill>
                <a:latin typeface="Arial Black"/>
                <a:cs typeface="Calibri"/>
              </a:rPr>
              <a:t>MATERIALES</a:t>
            </a:r>
            <a:endParaRPr lang="es-ES" sz="3200">
              <a:solidFill>
                <a:schemeClr val="bg1"/>
              </a:solidFill>
              <a:latin typeface="Arial Black"/>
            </a:endParaRPr>
          </a:p>
        </p:txBody>
      </p:sp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0F1B5C27-8742-6D2C-F282-EB21AEBEB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524" y="4150782"/>
            <a:ext cx="3020484" cy="228176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5592287-814D-43A3-E331-C1B1734AF76E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FFFFFF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solidFill>
                  <a:srgbClr val="FFFFFF"/>
                </a:solidFill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FFFFFF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2941382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A95895A0-BBB7-4146-377A-A0EE0D4A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97" y="203818"/>
            <a:ext cx="10515600" cy="461963"/>
          </a:xfrm>
        </p:spPr>
        <p:txBody>
          <a:bodyPr>
            <a:normAutofit fontScale="90000"/>
          </a:bodyPr>
          <a:lstStyle/>
          <a:p>
            <a:r>
              <a:rPr lang="es-ES" sz="2800">
                <a:solidFill>
                  <a:srgbClr val="C00000"/>
                </a:solidFill>
                <a:latin typeface="Arial Black" panose="020B0A04020102020204" pitchFamily="34" charset="0"/>
              </a:rPr>
              <a:t>MATERIALES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9DE6C4A-BF1C-8625-33BD-0BDDF7D62B81}"/>
              </a:ext>
            </a:extLst>
          </p:cNvPr>
          <p:cNvSpPr txBox="1">
            <a:spLocks/>
          </p:cNvSpPr>
          <p:nvPr/>
        </p:nvSpPr>
        <p:spPr>
          <a:xfrm>
            <a:off x="253597" y="830351"/>
            <a:ext cx="10515600" cy="461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>
                <a:latin typeface="Arial Black"/>
              </a:rPr>
              <a:t>CARTEL</a:t>
            </a:r>
            <a:endParaRPr lang="es-ES" sz="2800">
              <a:latin typeface="Arial Black" panose="020B0A04020102020204" pitchFamily="34" charset="0"/>
            </a:endParaRPr>
          </a:p>
        </p:txBody>
      </p:sp>
      <p:pic>
        <p:nvPicPr>
          <p:cNvPr id="2" name="Imagen 1" descr="Imagen que contiene persona, hombre, texto, firmar&#10;&#10;El contenido generado por IA puede ser incorrecto.">
            <a:extLst>
              <a:ext uri="{FF2B5EF4-FFF2-40B4-BE49-F238E27FC236}">
                <a16:creationId xmlns:a16="http://schemas.microsoft.com/office/drawing/2014/main" id="{A08E9ED7-D6C8-9FD0-4CE9-8963EEDC1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040" y="1056640"/>
            <a:ext cx="3965361" cy="5496560"/>
          </a:xfrm>
          <a:prstGeom prst="rect">
            <a:avLst/>
          </a:prstGeom>
        </p:spPr>
      </p:pic>
      <p:pic>
        <p:nvPicPr>
          <p:cNvPr id="6" name="Imagen 5" descr="Imagen que contiene persona, hombre, texto, firmar&#10;&#10;El contenido generado por IA puede ser incorrecto.">
            <a:extLst>
              <a:ext uri="{FF2B5EF4-FFF2-40B4-BE49-F238E27FC236}">
                <a16:creationId xmlns:a16="http://schemas.microsoft.com/office/drawing/2014/main" id="{60852DC9-8D69-6F53-1ED5-6E8DA4F28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119" y="1056639"/>
            <a:ext cx="3030641" cy="419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05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A95895A0-BBB7-4146-377A-A0EE0D4A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97" y="203818"/>
            <a:ext cx="10515600" cy="461963"/>
          </a:xfrm>
        </p:spPr>
        <p:txBody>
          <a:bodyPr>
            <a:normAutofit fontScale="90000"/>
          </a:bodyPr>
          <a:lstStyle/>
          <a:p>
            <a:r>
              <a:rPr lang="es-ES" sz="2800">
                <a:solidFill>
                  <a:srgbClr val="C00000"/>
                </a:solidFill>
                <a:latin typeface="Arial Black" panose="020B0A04020102020204" pitchFamily="34" charset="0"/>
              </a:rPr>
              <a:t>MATERIALES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9DE6C4A-BF1C-8625-33BD-0BDDF7D62B81}"/>
              </a:ext>
            </a:extLst>
          </p:cNvPr>
          <p:cNvSpPr txBox="1">
            <a:spLocks/>
          </p:cNvSpPr>
          <p:nvPr/>
        </p:nvSpPr>
        <p:spPr>
          <a:xfrm>
            <a:off x="253597" y="830351"/>
            <a:ext cx="2226734" cy="461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>
                <a:latin typeface="Arial Black"/>
              </a:rPr>
              <a:t>FLYER</a:t>
            </a:r>
            <a:endParaRPr lang="es-ES" sz="2800">
              <a:latin typeface="Arial Black" panose="020B0A040201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327809-21D2-6FE4-AB72-5436165C5875}"/>
              </a:ext>
            </a:extLst>
          </p:cNvPr>
          <p:cNvSpPr txBox="1">
            <a:spLocks/>
          </p:cNvSpPr>
          <p:nvPr/>
        </p:nvSpPr>
        <p:spPr>
          <a:xfrm>
            <a:off x="3291731" y="853878"/>
            <a:ext cx="2226734" cy="461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>
                <a:latin typeface="Arial Black"/>
              </a:rPr>
              <a:t>PULSERAS</a:t>
            </a:r>
            <a:endParaRPr lang="es-ES" sz="2800">
              <a:latin typeface="Arial Black" panose="020B0A04020102020204" pitchFamily="34" charset="0"/>
            </a:endParaRPr>
          </a:p>
        </p:txBody>
      </p:sp>
      <p:pic>
        <p:nvPicPr>
          <p:cNvPr id="12" name="Imagen 14" descr="Imagen que contiene interior, tabla, cubierto, llenado&#10;&#10;Descripción generada automáticamente">
            <a:extLst>
              <a:ext uri="{FF2B5EF4-FFF2-40B4-BE49-F238E27FC236}">
                <a16:creationId xmlns:a16="http://schemas.microsoft.com/office/drawing/2014/main" id="{60E90C01-0CE7-FEE9-1FB5-1D072BD6C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677410" y="1118259"/>
            <a:ext cx="2032912" cy="280426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AC1C57A-0FF0-AA9D-7481-A5BCA4EF46B7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#JuntosCaminoalaEsperanza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175E932-767C-3C31-4E04-929DA62A6358}"/>
              </a:ext>
            </a:extLst>
          </p:cNvPr>
          <p:cNvSpPr txBox="1">
            <a:spLocks/>
          </p:cNvSpPr>
          <p:nvPr/>
        </p:nvSpPr>
        <p:spPr>
          <a:xfrm>
            <a:off x="6589498" y="790169"/>
            <a:ext cx="2226734" cy="461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>
                <a:latin typeface="Arial Black"/>
              </a:rPr>
              <a:t>Chapas</a:t>
            </a:r>
            <a:endParaRPr lang="es-ES" sz="2800">
              <a:latin typeface="Arial Black" panose="020B0A04020102020204" pitchFamily="34" charset="0"/>
            </a:endParaRPr>
          </a:p>
        </p:txBody>
      </p:sp>
      <p:pic>
        <p:nvPicPr>
          <p:cNvPr id="7" name="Imagen 6" descr="Un hombre con la mano en la calle&#10;&#10;Descripción generada automáticamente con confianza media">
            <a:extLst>
              <a:ext uri="{FF2B5EF4-FFF2-40B4-BE49-F238E27FC236}">
                <a16:creationId xmlns:a16="http://schemas.microsoft.com/office/drawing/2014/main" id="{99A170BF-9F41-5132-DA5A-FA5FA6E97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90" y="1503937"/>
            <a:ext cx="2032106" cy="27094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37C8A9C-0C1F-FA2B-1642-09457B776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70" y="1503938"/>
            <a:ext cx="2279273" cy="31754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0AF26B7-08F9-9929-4AAA-CC7D7F455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001141" y="2510616"/>
            <a:ext cx="2437240" cy="32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24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A95895A0-BBB7-4146-377A-A0EE0D4A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97" y="203818"/>
            <a:ext cx="10515600" cy="461963"/>
          </a:xfrm>
        </p:spPr>
        <p:txBody>
          <a:bodyPr>
            <a:normAutofit fontScale="90000"/>
          </a:bodyPr>
          <a:lstStyle/>
          <a:p>
            <a:r>
              <a:rPr lang="es-ES" sz="2800">
                <a:solidFill>
                  <a:srgbClr val="C00000"/>
                </a:solidFill>
                <a:latin typeface="Arial Black" panose="020B0A04020102020204" pitchFamily="34" charset="0"/>
              </a:rPr>
              <a:t>MATERIALES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9DE6C4A-BF1C-8625-33BD-0BDDF7D62B81}"/>
              </a:ext>
            </a:extLst>
          </p:cNvPr>
          <p:cNvSpPr txBox="1">
            <a:spLocks/>
          </p:cNvSpPr>
          <p:nvPr/>
        </p:nvSpPr>
        <p:spPr>
          <a:xfrm>
            <a:off x="253597" y="830351"/>
            <a:ext cx="2226734" cy="461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>
                <a:latin typeface="Arial Black"/>
              </a:rPr>
              <a:t>ROLLER UP</a:t>
            </a:r>
            <a:endParaRPr lang="es-ES" sz="2800">
              <a:latin typeface="Arial Black" panose="020B0A040201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327809-21D2-6FE4-AB72-5436165C5875}"/>
              </a:ext>
            </a:extLst>
          </p:cNvPr>
          <p:cNvSpPr txBox="1">
            <a:spLocks/>
          </p:cNvSpPr>
          <p:nvPr/>
        </p:nvSpPr>
        <p:spPr>
          <a:xfrm>
            <a:off x="5223530" y="830351"/>
            <a:ext cx="3589867" cy="461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>
                <a:latin typeface="Arial Black"/>
              </a:rPr>
              <a:t>GUÍA CAMPAÑA</a:t>
            </a:r>
            <a:endParaRPr lang="es-ES" sz="2800">
              <a:latin typeface="Arial Black" panose="020B0A04020102020204" pitchFamily="34" charset="0"/>
            </a:endParaRPr>
          </a:p>
        </p:txBody>
      </p:sp>
      <p:pic>
        <p:nvPicPr>
          <p:cNvPr id="3" name="Imagen 2" descr="Texto, Pizarra&#10;&#10;El contenido generado por IA puede ser incorrecto.">
            <a:extLst>
              <a:ext uri="{FF2B5EF4-FFF2-40B4-BE49-F238E27FC236}">
                <a16:creationId xmlns:a16="http://schemas.microsoft.com/office/drawing/2014/main" id="{DE4953F1-F229-1CA8-CA02-D83B4A025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7" y="1475946"/>
            <a:ext cx="2196328" cy="3906109"/>
          </a:xfrm>
          <a:prstGeom prst="rect">
            <a:avLst/>
          </a:prstGeom>
        </p:spPr>
      </p:pic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8D59A31C-540F-342F-030A-CE2E81D2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538" y="1419138"/>
            <a:ext cx="3621180" cy="513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00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A95895A0-BBB7-4146-377A-A0EE0D4A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97" y="203818"/>
            <a:ext cx="10515600" cy="461963"/>
          </a:xfrm>
        </p:spPr>
        <p:txBody>
          <a:bodyPr>
            <a:normAutofit fontScale="90000"/>
          </a:bodyPr>
          <a:lstStyle/>
          <a:p>
            <a:r>
              <a:rPr lang="es-ES" sz="2800">
                <a:solidFill>
                  <a:srgbClr val="C00000"/>
                </a:solidFill>
                <a:latin typeface="Arial Black" panose="020B0A04020102020204" pitchFamily="34" charset="0"/>
              </a:rPr>
              <a:t>MATERIALES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9DE6C4A-BF1C-8625-33BD-0BDDF7D62B81}"/>
              </a:ext>
            </a:extLst>
          </p:cNvPr>
          <p:cNvSpPr txBox="1">
            <a:spLocks/>
          </p:cNvSpPr>
          <p:nvPr/>
        </p:nvSpPr>
        <p:spPr>
          <a:xfrm>
            <a:off x="253597" y="830351"/>
            <a:ext cx="4351867" cy="572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>
                <a:latin typeface="Arial Black"/>
              </a:rPr>
              <a:t>COMUNICADO PARROQUIAL</a:t>
            </a:r>
            <a:endParaRPr lang="es-ES" sz="2800">
              <a:latin typeface="Arial Black" panose="020B0A040201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327809-21D2-6FE4-AB72-5436165C5875}"/>
              </a:ext>
            </a:extLst>
          </p:cNvPr>
          <p:cNvSpPr txBox="1">
            <a:spLocks/>
          </p:cNvSpPr>
          <p:nvPr/>
        </p:nvSpPr>
        <p:spPr>
          <a:xfrm>
            <a:off x="9089264" y="873084"/>
            <a:ext cx="3589867" cy="461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Arial Black"/>
              </a:rPr>
              <a:t>VÍDEO</a:t>
            </a:r>
            <a:endParaRPr lang="es-ES" dirty="0"/>
          </a:p>
        </p:txBody>
      </p:sp>
      <p:pic>
        <p:nvPicPr>
          <p:cNvPr id="3" name="Imagen 2" descr="Texto, Carta&#10;&#10;El contenido generado por IA puede ser incorrecto.">
            <a:extLst>
              <a:ext uri="{FF2B5EF4-FFF2-40B4-BE49-F238E27FC236}">
                <a16:creationId xmlns:a16="http://schemas.microsoft.com/office/drawing/2014/main" id="{84745F45-2FA5-E42C-6B3E-9101CC734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12" y="1402381"/>
            <a:ext cx="3053368" cy="425569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FEF33073-2CA9-32B8-2A78-40C34FCB2ED0}"/>
              </a:ext>
            </a:extLst>
          </p:cNvPr>
          <p:cNvSpPr txBox="1">
            <a:spLocks/>
          </p:cNvSpPr>
          <p:nvPr/>
        </p:nvSpPr>
        <p:spPr>
          <a:xfrm>
            <a:off x="4078496" y="3256446"/>
            <a:ext cx="4612551" cy="461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Arial Black"/>
              </a:rPr>
              <a:t>Presentación de la Memoria 2024</a:t>
            </a:r>
            <a:endParaRPr lang="es-ES" dirty="0"/>
          </a:p>
        </p:txBody>
      </p:sp>
      <p:pic>
        <p:nvPicPr>
          <p:cNvPr id="5" name="Imagen 4" descr="Foto montaje de una mujer sonriendo&#10;&#10;El contenido generado por IA puede ser incorrecto.">
            <a:extLst>
              <a:ext uri="{FF2B5EF4-FFF2-40B4-BE49-F238E27FC236}">
                <a16:creationId xmlns:a16="http://schemas.microsoft.com/office/drawing/2014/main" id="{F901820D-6C06-6349-4582-6C1F6D4A7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682" y="3882979"/>
            <a:ext cx="4443486" cy="2506580"/>
          </a:xfrm>
          <a:prstGeom prst="rect">
            <a:avLst/>
          </a:prstGeom>
        </p:spPr>
      </p:pic>
      <p:pic>
        <p:nvPicPr>
          <p:cNvPr id="6" name="Online Media 1" title="“La esperanza crece con cada gesto sencillo”">
            <a:hlinkClick r:id="" action="ppaction://media"/>
            <a:extLst>
              <a:ext uri="{FF2B5EF4-FFF2-40B4-BE49-F238E27FC236}">
                <a16:creationId xmlns:a16="http://schemas.microsoft.com/office/drawing/2014/main" id="{1B3A3D25-46CB-7467-5576-D341D7AC6B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185870" y="1351778"/>
            <a:ext cx="2198409" cy="389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7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A95895A0-BBB7-4146-377A-A0EE0D4A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97" y="203818"/>
            <a:ext cx="10515600" cy="461963"/>
          </a:xfrm>
        </p:spPr>
        <p:txBody>
          <a:bodyPr>
            <a:normAutofit fontScale="90000"/>
          </a:bodyPr>
          <a:lstStyle/>
          <a:p>
            <a:r>
              <a:rPr lang="es-ES" sz="2800">
                <a:solidFill>
                  <a:srgbClr val="C00000"/>
                </a:solidFill>
                <a:latin typeface="Arial Black"/>
              </a:rPr>
              <a:t>VIDEOS - DÍA DE CARIDAD EN LA CALLE</a:t>
            </a:r>
            <a:endParaRPr lang="es-ES" sz="280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9DE6C4A-BF1C-8625-33BD-0BDDF7D62B81}"/>
              </a:ext>
            </a:extLst>
          </p:cNvPr>
          <p:cNvSpPr txBox="1">
            <a:spLocks/>
          </p:cNvSpPr>
          <p:nvPr/>
        </p:nvSpPr>
        <p:spPr>
          <a:xfrm>
            <a:off x="253597" y="665828"/>
            <a:ext cx="6629400" cy="885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>
                <a:latin typeface="Arial Black"/>
              </a:rPr>
              <a:t>CÓMO MONTANDO</a:t>
            </a:r>
            <a:endParaRPr lang="es-ES" sz="2800">
              <a:latin typeface="Arial Black" panose="020B0A04020102020204" pitchFamily="34" charset="0"/>
            </a:endParaRPr>
          </a:p>
          <a:p>
            <a:r>
              <a:rPr lang="es-ES" sz="2800">
                <a:latin typeface="Arial Black"/>
              </a:rPr>
              <a:t>UNA MESA DEL DÍA DE CARIDAD</a:t>
            </a:r>
            <a:endParaRPr lang="es-ES" sz="2800">
              <a:latin typeface="Arial Black" panose="020B0A04020102020204" pitchFamily="34" charset="0"/>
            </a:endParaRPr>
          </a:p>
        </p:txBody>
      </p:sp>
      <p:pic>
        <p:nvPicPr>
          <p:cNvPr id="5" name="Elementos multimedia en línea 1" title="CÁRITAS MADRID mesas Día Caridad">
            <a:hlinkClick r:id="" action="ppaction://media"/>
            <a:extLst>
              <a:ext uri="{FF2B5EF4-FFF2-40B4-BE49-F238E27FC236}">
                <a16:creationId xmlns:a16="http://schemas.microsoft.com/office/drawing/2014/main" id="{84FA810A-24FC-5DA1-8F57-4E0F6EF878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7389" y="1553358"/>
            <a:ext cx="8815554" cy="50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45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70BB6-2AA8-2C5A-65FD-C2155EAB3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3">
            <a:extLst>
              <a:ext uri="{FF2B5EF4-FFF2-40B4-BE49-F238E27FC236}">
                <a16:creationId xmlns:a16="http://schemas.microsoft.com/office/drawing/2014/main" id="{E52C496B-C103-2DD7-72EB-E94EFD5C06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6732" y="397208"/>
            <a:ext cx="5404467" cy="901981"/>
          </a:xfrm>
        </p:spPr>
        <p:txBody>
          <a:bodyPr>
            <a:normAutofit/>
          </a:bodyPr>
          <a:lstStyle/>
          <a:p>
            <a:r>
              <a:rPr lang="es-ES" sz="2800">
                <a:solidFill>
                  <a:srgbClr val="C8102E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Fundamentación:</a:t>
            </a:r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2B3814B6-63C4-E2E6-FA2A-5272E7936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445" y="192"/>
            <a:ext cx="4571871" cy="6857807"/>
          </a:xfrm>
          <a:prstGeom prst="rect">
            <a:avLst/>
          </a:prstGeom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41730787-63E2-18F7-8D05-AD2E3786B7C7}"/>
              </a:ext>
            </a:extLst>
          </p:cNvPr>
          <p:cNvSpPr/>
          <p:nvPr/>
        </p:nvSpPr>
        <p:spPr>
          <a:xfrm>
            <a:off x="492240" y="1391776"/>
            <a:ext cx="64360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En la solemnidad del Corpus Christi, celebramos el don de la Eucaristía. Es memorial del amor entregado de Jesús. Se hace presente en el pan partido y compartido.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569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A95895A0-BBB7-4146-377A-A0EE0D4A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97" y="203818"/>
            <a:ext cx="10515600" cy="461963"/>
          </a:xfrm>
        </p:spPr>
        <p:txBody>
          <a:bodyPr>
            <a:normAutofit fontScale="90000"/>
          </a:bodyPr>
          <a:lstStyle/>
          <a:p>
            <a:r>
              <a:rPr lang="es-ES" sz="2800">
                <a:solidFill>
                  <a:srgbClr val="C00000"/>
                </a:solidFill>
                <a:latin typeface="Arial Black"/>
              </a:rPr>
              <a:t>VIDEOS - DÍA DE CARIDAD EN LA CALLE</a:t>
            </a:r>
            <a:endParaRPr lang="es-ES" sz="280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9DE6C4A-BF1C-8625-33BD-0BDDF7D62B81}"/>
              </a:ext>
            </a:extLst>
          </p:cNvPr>
          <p:cNvSpPr txBox="1">
            <a:spLocks/>
          </p:cNvSpPr>
          <p:nvPr/>
        </p:nvSpPr>
        <p:spPr>
          <a:xfrm>
            <a:off x="253597" y="665828"/>
            <a:ext cx="6629400" cy="885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>
                <a:latin typeface="Arial Black"/>
              </a:rPr>
              <a:t>QUÉ MENSAJE DAR</a:t>
            </a:r>
            <a:endParaRPr lang="es-ES"/>
          </a:p>
          <a:p>
            <a:r>
              <a:rPr lang="es-ES" sz="2800">
                <a:latin typeface="Arial Black"/>
              </a:rPr>
              <a:t>PARA ENTREGAR MARCAPÁGINAS</a:t>
            </a:r>
          </a:p>
        </p:txBody>
      </p:sp>
      <p:pic>
        <p:nvPicPr>
          <p:cNvPr id="3" name="Elementos multimedia en línea 1" title="CÁRITAS MADRID tutorial Día de Caridad">
            <a:hlinkClick r:id="" action="ppaction://media"/>
            <a:extLst>
              <a:ext uri="{FF2B5EF4-FFF2-40B4-BE49-F238E27FC236}">
                <a16:creationId xmlns:a16="http://schemas.microsoft.com/office/drawing/2014/main" id="{A12DB5DC-2040-B646-952F-3F7E8DBC4A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71279" y="1717058"/>
            <a:ext cx="8209006" cy="466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0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B2B48E2-BCB6-0345-F891-4FECD398C21F}"/>
              </a:ext>
            </a:extLst>
          </p:cNvPr>
          <p:cNvSpPr/>
          <p:nvPr/>
        </p:nvSpPr>
        <p:spPr>
          <a:xfrm>
            <a:off x="0" y="0"/>
            <a:ext cx="12189326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0848A9-A4C7-01D0-0221-3FF473F31E81}"/>
              </a:ext>
            </a:extLst>
          </p:cNvPr>
          <p:cNvSpPr txBox="1"/>
          <p:nvPr/>
        </p:nvSpPr>
        <p:spPr>
          <a:xfrm>
            <a:off x="736600" y="821266"/>
            <a:ext cx="46228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>
                <a:solidFill>
                  <a:schemeClr val="bg1"/>
                </a:solidFill>
                <a:latin typeface="Arial Black"/>
                <a:cs typeface="Calibri"/>
              </a:rPr>
              <a:t>CÓMO SENSIBILIZAR</a:t>
            </a:r>
          </a:p>
        </p:txBody>
      </p:sp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0F1B5C27-8742-6D2C-F282-EB21AEBEB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524" y="4150782"/>
            <a:ext cx="3020484" cy="228176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19387D8-5056-07B6-A7D8-F3D31D9F7476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FFFFFF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solidFill>
                  <a:srgbClr val="FFFFFF"/>
                </a:solidFill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FFFFFF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1733353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22615"/>
            <a:ext cx="7823200" cy="645206"/>
          </a:xfrm>
        </p:spPr>
        <p:txBody>
          <a:bodyPr>
            <a:normAutofit/>
          </a:bodyPr>
          <a:lstStyle/>
          <a:p>
            <a:r>
              <a:rPr lang="es-ES" sz="3200">
                <a:solidFill>
                  <a:srgbClr val="C00000"/>
                </a:solidFill>
                <a:latin typeface="Franklin Gothic Demi Cond"/>
              </a:rPr>
              <a:t>DINÁMICA 1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857" y="929144"/>
            <a:ext cx="7419630" cy="47069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Actividad grupal dirigida a adultos o jóvenes, que invita a identificar y compartir gestos cotidianos que siembran esperanza en los demás.</a:t>
            </a:r>
            <a:endParaRPr lang="es-ES"/>
          </a:p>
          <a:p>
            <a:pPr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Desarrollo:</a:t>
            </a:r>
            <a:b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</a:br>
            <a: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 Cada persona escribe en una tarjeta un gesto sencillo que haya dado o recibido recientemente y que haya sido para ellos un signo de esperanza (por ejemplo: una palabra amable, un abrazo, una ayuda inesperada…). Luego, se comparten en grupos pequeños y se elige uno o dos gestos para destacar.</a:t>
            </a:r>
            <a:b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</a:br>
            <a: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 Finalmente, se colocan las tarjetas en un mural común, creando un mosaico visual bajo el lema </a:t>
            </a:r>
            <a:r>
              <a:rPr lang="es-ES" b="1" kern="100">
                <a:solidFill>
                  <a:srgbClr val="111111"/>
                </a:solidFill>
                <a:effectLst/>
                <a:highlight>
                  <a:srgbClr val="FFFFFF"/>
                </a:highlight>
                <a:ea typeface="+mn-lt"/>
                <a:cs typeface="+mn-lt"/>
              </a:rPr>
              <a:t>de </a:t>
            </a:r>
            <a: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la campaña.</a:t>
            </a:r>
            <a:endParaRPr lang="es-ES"/>
          </a:p>
          <a:p>
            <a:pPr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Preguntas para el </a:t>
            </a:r>
            <a:r>
              <a:rPr lang="es-ES" b="1" kern="100">
                <a:solidFill>
                  <a:srgbClr val="111111"/>
                </a:solidFill>
                <a:effectLst/>
                <a:highlight>
                  <a:srgbClr val="FFFFFF"/>
                </a:highlight>
                <a:ea typeface="+mn-lt"/>
                <a:cs typeface="+mn-lt"/>
              </a:rPr>
              <a:t>diálogo</a:t>
            </a:r>
            <a: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:</a:t>
            </a:r>
            <a:endParaRPr lang="es-ES"/>
          </a:p>
          <a:p>
            <a:pPr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¿Qué gesto sencillo te ha hecho sentir esperanza últimamente?</a:t>
            </a:r>
            <a:endParaRPr lang="es-ES"/>
          </a:p>
          <a:p>
            <a:pPr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¿Qué impacto crees que pueden tener esos gestos en la vida de los demás?</a:t>
            </a:r>
            <a:endParaRPr lang="es-ES"/>
          </a:p>
          <a:p>
            <a:pPr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¿Cómo podemos cultivar esos gestos en nuestra vida cotidiana o en la comunidad?</a:t>
            </a:r>
            <a:endParaRPr lang="es-ES"/>
          </a:p>
          <a:p>
            <a:pPr indent="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kern="100">
              <a:solidFill>
                <a:srgbClr val="111111"/>
              </a:solidFill>
              <a:effectLst/>
              <a:highlight>
                <a:srgbClr val="FFFFFF"/>
              </a:highlight>
              <a:latin typeface="Arial Black"/>
              <a:ea typeface="Calibri"/>
              <a:cs typeface="Times New Roman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C52BAC-AA99-7574-62F8-B25D737E9AC8}"/>
              </a:ext>
            </a:extLst>
          </p:cNvPr>
          <p:cNvSpPr txBox="1"/>
          <p:nvPr/>
        </p:nvSpPr>
        <p:spPr>
          <a:xfrm>
            <a:off x="7701280" y="452120"/>
            <a:ext cx="430784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b="1">
                <a:solidFill>
                  <a:srgbClr val="C00000"/>
                </a:solidFill>
                <a:latin typeface="Arial Black"/>
              </a:rPr>
              <a:t>#LaEsperanzaCrececoncadagestosencillo</a:t>
            </a:r>
            <a:r>
              <a:rPr lang="es-ES" sz="1400">
                <a:latin typeface="Arial Black"/>
              </a:rPr>
              <a:t>​</a:t>
            </a:r>
            <a:endParaRPr lang="es-ES"/>
          </a:p>
        </p:txBody>
      </p:sp>
      <p:pic>
        <p:nvPicPr>
          <p:cNvPr id="5" name="Imagen 4" descr="Un grupo de person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C67C27F-2E2A-3034-1A86-B2DB713B6D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29" r="28795"/>
          <a:stretch>
            <a:fillRect/>
          </a:stretch>
        </p:blipFill>
        <p:spPr>
          <a:xfrm>
            <a:off x="7990514" y="0"/>
            <a:ext cx="4203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37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39A26-6C61-8E74-7BEA-9238B8F7A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235BAF-0DBA-253D-C251-06E357117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22615"/>
            <a:ext cx="10515600" cy="645206"/>
          </a:xfrm>
        </p:spPr>
        <p:txBody>
          <a:bodyPr>
            <a:normAutofit/>
          </a:bodyPr>
          <a:lstStyle/>
          <a:p>
            <a:r>
              <a:rPr lang="es-ES" sz="3200">
                <a:solidFill>
                  <a:srgbClr val="C00000"/>
                </a:solidFill>
                <a:latin typeface="Franklin Gothic Demi Cond"/>
              </a:rPr>
              <a:t>DINÁMICA 2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9ECED7-B543-9B6F-44BB-BFEE3A0E2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84" y="929144"/>
            <a:ext cx="6154489" cy="47069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Actividad para niños y niñas que propone identificar gestos sencillos y expresarlos de forma creativa mediante el dibujo.</a:t>
            </a:r>
            <a:endParaRPr lang="es-ES">
              <a:ea typeface="+mn-lt"/>
              <a:cs typeface="+mn-lt"/>
            </a:endParaRPr>
          </a:p>
          <a:p>
            <a:pPr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b="1" kern="100">
              <a:solidFill>
                <a:srgbClr val="111111"/>
              </a:solidFill>
              <a:highlight>
                <a:srgbClr val="FFFFFF"/>
              </a:highlight>
              <a:ea typeface="+mn-lt"/>
              <a:cs typeface="+mn-lt"/>
            </a:endParaRPr>
          </a:p>
          <a:p>
            <a:pPr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Desarrollo:</a:t>
            </a:r>
            <a:endParaRPr lang="es-ES" kern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es-ES" b="1" kern="100">
                <a:highlight>
                  <a:srgbClr val="FFFFFF"/>
                </a:highlight>
                <a:ea typeface="+mn-lt"/>
                <a:cs typeface="+mn-lt"/>
              </a:rPr>
            </a:br>
            <a: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Cada niño dibuja un gesto que haya recibido o que le gustaría hacer para alegrar o ayudar a otra persona. Puede ser un abrazo, una sonrisa, compartir algo, ayudar a alguien, etc.</a:t>
            </a:r>
            <a:br>
              <a:rPr lang="es-ES" b="1" kern="100">
                <a:highlight>
                  <a:srgbClr val="FFFFFF"/>
                </a:highlight>
                <a:ea typeface="+mn-lt"/>
                <a:cs typeface="+mn-lt"/>
              </a:rPr>
            </a:br>
            <a:endParaRPr lang="es-ES" b="1" kern="100">
              <a:solidFill>
                <a:srgbClr val="111111"/>
              </a:solidFill>
              <a:highlight>
                <a:srgbClr val="FFFFFF"/>
              </a:highlight>
              <a:ea typeface="+mn-lt"/>
              <a:cs typeface="+mn-lt"/>
            </a:endParaRPr>
          </a:p>
          <a:p>
            <a:pPr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 Después, se comparten los dibujos en grupo, explicando qué gesto representan y cómo ese gesto puede hacer sentir bien a otra persona.</a:t>
            </a:r>
            <a:br>
              <a:rPr lang="es-ES" b="1" kern="100">
                <a:highlight>
                  <a:srgbClr val="FFFFFF"/>
                </a:highlight>
                <a:ea typeface="+mn-lt"/>
                <a:cs typeface="+mn-lt"/>
              </a:rPr>
            </a:br>
            <a:endParaRPr lang="es-ES" b="1" kern="100">
              <a:solidFill>
                <a:srgbClr val="111111"/>
              </a:solidFill>
              <a:highlight>
                <a:srgbClr val="FFFFFF"/>
              </a:highlight>
              <a:ea typeface="+mn-lt"/>
              <a:cs typeface="+mn-lt"/>
            </a:endParaRPr>
          </a:p>
          <a:p>
            <a:pPr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 Los dibujos se colocan en un mural común bajo el lema: </a:t>
            </a:r>
            <a:r>
              <a:rPr lang="es-ES" i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“La esperanza crece con cada gesto sencillo”</a:t>
            </a:r>
            <a:r>
              <a:rPr lang="es-ES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.</a:t>
            </a:r>
            <a:endParaRPr lang="es-ES">
              <a:ea typeface="Calibri"/>
              <a:cs typeface="Calibri"/>
            </a:endParaRPr>
          </a:p>
          <a:p>
            <a:pPr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kern="100">
              <a:solidFill>
                <a:srgbClr val="111111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indent="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kern="100">
              <a:solidFill>
                <a:srgbClr val="111111"/>
              </a:solidFill>
              <a:effectLst/>
              <a:highlight>
                <a:srgbClr val="FFFFFF"/>
              </a:highlight>
              <a:latin typeface="Arial Black"/>
              <a:ea typeface="Calibri"/>
              <a:cs typeface="Times New Roman"/>
            </a:endParaRPr>
          </a:p>
        </p:txBody>
      </p:sp>
      <p:pic>
        <p:nvPicPr>
          <p:cNvPr id="4" name="Imagen 3" descr="Mujer sentada en una tienda&#10;&#10;El contenido generado por IA puede ser incorrecto.">
            <a:extLst>
              <a:ext uri="{FF2B5EF4-FFF2-40B4-BE49-F238E27FC236}">
                <a16:creationId xmlns:a16="http://schemas.microsoft.com/office/drawing/2014/main" id="{4F2BDCAF-475B-75D4-C4ED-8B6D9F093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997" y="926271"/>
            <a:ext cx="5234609" cy="393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31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589E8-924F-4A4E-718B-5875DE0F5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BF536-A78A-23BB-3993-2C640CA4C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22615"/>
            <a:ext cx="10515600" cy="645206"/>
          </a:xfrm>
        </p:spPr>
        <p:txBody>
          <a:bodyPr>
            <a:normAutofit/>
          </a:bodyPr>
          <a:lstStyle/>
          <a:p>
            <a:r>
              <a:rPr lang="es-ES" sz="3200">
                <a:solidFill>
                  <a:srgbClr val="C00000"/>
                </a:solidFill>
                <a:latin typeface="Franklin Gothic Demi Cond"/>
              </a:rPr>
              <a:t>DINÁMICA 3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FAF8FE-8B74-DDF7-EFC7-9E54D4169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84" y="929144"/>
            <a:ext cx="6249021" cy="47069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Actividad para jóvenes o adultos basada en la fotografía participativa y el testimonio, con el objetivo de visibilizar los gestos sencillos que generan esperanza.</a:t>
            </a:r>
            <a:endParaRPr lang="es-ES">
              <a:ea typeface="+mn-lt"/>
              <a:cs typeface="+mn-lt"/>
            </a:endParaRPr>
          </a:p>
          <a:p>
            <a:pPr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kern="100">
              <a:solidFill>
                <a:srgbClr val="111111"/>
              </a:solidFill>
              <a:highlight>
                <a:srgbClr val="FFFFFF"/>
              </a:highlight>
              <a:ea typeface="+mn-lt"/>
              <a:cs typeface="+mn-lt"/>
            </a:endParaRPr>
          </a:p>
          <a:p>
            <a:pPr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Desarrollo:</a:t>
            </a:r>
            <a:br>
              <a:rPr lang="es-ES" b="1" kern="100">
                <a:highlight>
                  <a:srgbClr val="FFFFFF"/>
                </a:highlight>
                <a:ea typeface="+mn-lt"/>
                <a:cs typeface="+mn-lt"/>
              </a:rPr>
            </a:br>
            <a: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 En grupos pequeños o en parejas, las personas participantes se hacen fotos representando gestos que dan esperanza (abrazar, escuchar, ayudar, acompañar…).</a:t>
            </a:r>
            <a:br>
              <a:rPr lang="es-ES" b="1" kern="100">
                <a:highlight>
                  <a:srgbClr val="FFFFFF"/>
                </a:highlight>
                <a:ea typeface="+mn-lt"/>
                <a:cs typeface="+mn-lt"/>
              </a:rPr>
            </a:br>
            <a: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 Posteriormente, se proyectan las fotos (en una pantalla o mural), y quienes aparecen o tomaron las imágenes comparten brevemente en qué situación han vivido ese gesto y cómo impactó en su vida o en la de los demás.</a:t>
            </a:r>
            <a:endParaRPr lang="es-ES">
              <a:ea typeface="+mn-lt"/>
              <a:cs typeface="+mn-lt"/>
            </a:endParaRPr>
          </a:p>
          <a:p>
            <a:pPr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Preguntas para el </a:t>
            </a:r>
            <a:r>
              <a:rPr lang="es-ES" b="1" kern="100">
                <a:solidFill>
                  <a:srgbClr val="111111"/>
                </a:solidFill>
                <a:effectLst/>
                <a:highlight>
                  <a:srgbClr val="FFFFFF"/>
                </a:highlight>
                <a:ea typeface="+mn-lt"/>
                <a:cs typeface="+mn-lt"/>
              </a:rPr>
              <a:t>diálogo</a:t>
            </a:r>
            <a: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:</a:t>
            </a:r>
            <a:endParaRPr lang="es-ES">
              <a:ea typeface="+mn-lt"/>
              <a:cs typeface="+mn-lt"/>
            </a:endParaRPr>
          </a:p>
          <a:p>
            <a:pPr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¿Qué representa este gesto en tu vida o en la comunidad?</a:t>
            </a:r>
            <a:endParaRPr lang="es-ES">
              <a:ea typeface="+mn-lt"/>
              <a:cs typeface="+mn-lt"/>
            </a:endParaRPr>
          </a:p>
          <a:p>
            <a:pPr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¿Cómo fue vivir o recibir ese gesto?</a:t>
            </a:r>
            <a:endParaRPr lang="es-ES"/>
          </a:p>
          <a:p>
            <a:pPr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kern="100">
                <a:solidFill>
                  <a:srgbClr val="111111"/>
                </a:solidFill>
                <a:highlight>
                  <a:srgbClr val="FFFFFF"/>
                </a:highlight>
                <a:ea typeface="+mn-lt"/>
                <a:cs typeface="+mn-lt"/>
              </a:rPr>
              <a:t>¿Qué significado tiene para ti hoy?</a:t>
            </a:r>
            <a:endParaRPr lang="es-ES">
              <a:ea typeface="+mn-lt"/>
              <a:cs typeface="+mn-lt"/>
            </a:endParaRPr>
          </a:p>
          <a:p>
            <a:pPr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kern="100">
              <a:solidFill>
                <a:srgbClr val="111111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indent="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kern="100">
              <a:solidFill>
                <a:srgbClr val="111111"/>
              </a:solidFill>
              <a:effectLst/>
              <a:highlight>
                <a:srgbClr val="FFFFFF"/>
              </a:highlight>
              <a:latin typeface="Arial Black"/>
              <a:ea typeface="Calibri"/>
              <a:cs typeface="Times New Roman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281FBE-AAFE-A898-EFA0-66FD28006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82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43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20196"/>
            <a:ext cx="10515600" cy="588963"/>
          </a:xfrm>
        </p:spPr>
        <p:txBody>
          <a:bodyPr>
            <a:normAutofit/>
          </a:bodyPr>
          <a:lstStyle/>
          <a:p>
            <a:r>
              <a:rPr lang="es-ES" sz="3200">
                <a:solidFill>
                  <a:srgbClr val="C00000"/>
                </a:solidFill>
                <a:latin typeface="Franklin Gothic Demi Cond"/>
              </a:rPr>
              <a:t>SOCIEDAD EN GENERAL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452" y="2887729"/>
            <a:ext cx="483620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strike="noStrike" kern="1200" cap="none" spc="0" baseline="0">
                <a:solidFill>
                  <a:srgbClr val="000000"/>
                </a:solidFill>
                <a:uFillTx/>
                <a:latin typeface="Arial Black"/>
              </a:rPr>
              <a:t>Sensibilización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1" i="0" u="sng" strike="noStrike" kern="1200" cap="none" spc="0" baseline="0">
              <a:solidFill>
                <a:srgbClr val="000000"/>
              </a:solidFill>
              <a:uFillTx/>
              <a:latin typeface="Univers Ligh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Difundir la campaña con el hashtag </a:t>
            </a:r>
            <a:r>
              <a:rPr lang="es-ES" sz="1400" b="1">
                <a:solidFill>
                  <a:srgbClr val="000000"/>
                </a:solidFill>
                <a:latin typeface="Univers Light"/>
              </a:rPr>
              <a:t>#</a:t>
            </a:r>
            <a:r>
              <a:rPr lang="es-ES" sz="1400" b="1">
                <a:latin typeface="Univers Light"/>
              </a:rPr>
              <a:t>LaEsperanzaCrececoncadagestosencillo</a:t>
            </a:r>
            <a:endParaRPr lang="es-ES" sz="1400" kern="0">
              <a:latin typeface="Univers Light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ct val="100000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>
                <a:latin typeface="Univers Light"/>
              </a:rPr>
              <a:t> </a:t>
            </a:r>
            <a:r>
              <a:rPr lang="es-ES" sz="1400" b="1" i="0" u="none" strike="noStrike" kern="0" cap="none" spc="0" baseline="0">
                <a:uFillTx/>
                <a:latin typeface="Univers Light"/>
              </a:rPr>
              <a:t>#</a:t>
            </a:r>
            <a:r>
              <a:rPr lang="es-ES" sz="1400" b="1">
                <a:latin typeface="Univers Light"/>
              </a:rPr>
              <a:t>GestoSencilloEsperanza</a:t>
            </a:r>
            <a:endParaRPr lang="es-ES" sz="1400" i="0" u="none" strike="noStrike" kern="0" cap="none" spc="0" baseline="0">
              <a:solidFill>
                <a:srgbClr val="000000"/>
              </a:solidFill>
              <a:uFillTx/>
              <a:latin typeface="Univers Light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Distribución de materiales para vicarías, proyectos y servicios.</a:t>
            </a:r>
            <a:endParaRPr lang="es-ES" sz="1400" b="1" i="0" u="none" strike="noStrike" kern="1200" cap="none" spc="0" baseline="0">
              <a:solidFill>
                <a:srgbClr val="000000"/>
              </a:solidFill>
              <a:uFillTx/>
              <a:latin typeface="Univers Light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Nota de prensa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>
                <a:solidFill>
                  <a:srgbClr val="000000"/>
                </a:solidFill>
                <a:latin typeface="Univers Light"/>
              </a:rPr>
              <a:t>Presentación a </a:t>
            </a:r>
            <a:r>
              <a:rPr lang="es-ES" sz="1400" b="1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medios</a:t>
            </a:r>
            <a:r>
              <a: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 de los datos de Memoria y Campaña.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Vídeo</a:t>
            </a:r>
            <a:r>
              <a: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 para RRSS y web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Publicación en </a:t>
            </a:r>
            <a:r>
              <a:rPr lang="es-ES" sz="1400" b="1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Web</a:t>
            </a:r>
            <a:r>
              <a: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 y </a:t>
            </a:r>
            <a:r>
              <a:rPr lang="es-ES" sz="1400" b="1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RRSS: post e </a:t>
            </a:r>
            <a:r>
              <a:rPr lang="es-ES" sz="1400" b="1">
                <a:solidFill>
                  <a:srgbClr val="000000"/>
                </a:solidFill>
                <a:latin typeface="Univers Light"/>
              </a:rPr>
              <a:t>imágenes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Publicación reportaje en </a:t>
            </a:r>
            <a:r>
              <a:rPr lang="es-ES" sz="1400" b="1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Compromiso Solidario, </a:t>
            </a:r>
            <a:r>
              <a:rPr lang="es-ES" sz="140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sobre </a:t>
            </a:r>
            <a:r>
              <a:rPr lang="es-ES" sz="1400">
                <a:solidFill>
                  <a:srgbClr val="000000"/>
                </a:solidFill>
                <a:latin typeface="Univers Light"/>
              </a:rPr>
              <a:t>'gestos que siembran esperanza'.</a:t>
            </a:r>
            <a:endParaRPr lang="es-ES" sz="1400">
              <a:latin typeface="Univers Light"/>
            </a:endParaRP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27A883D1-BA27-5C2B-CA48-D38C5D80C16D}"/>
              </a:ext>
            </a:extLst>
          </p:cNvPr>
          <p:cNvSpPr txBox="1"/>
          <p:nvPr/>
        </p:nvSpPr>
        <p:spPr>
          <a:xfrm>
            <a:off x="6244618" y="2730249"/>
            <a:ext cx="5286711" cy="40010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i="0" strike="noStrike" kern="1200" cap="none" spc="0" baseline="0">
                <a:solidFill>
                  <a:srgbClr val="000000"/>
                </a:solidFill>
                <a:uFillTx/>
                <a:latin typeface="Arial Black"/>
              </a:rPr>
              <a:t>Acciones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1" i="0" u="sng" strike="noStrike" kern="1200" cap="none" spc="0" baseline="0">
              <a:solidFill>
                <a:srgbClr val="000000"/>
              </a:solidFill>
              <a:uFillTx/>
              <a:latin typeface="Montserrat" pitchFamily="2"/>
            </a:endParaRP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>
                <a:solidFill>
                  <a:srgbClr val="000000"/>
                </a:solidFill>
                <a:latin typeface="Univers Light"/>
              </a:rPr>
              <a:t>Mesas</a:t>
            </a:r>
            <a:r>
              <a:rPr lang="es-ES" sz="140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 informativas y cuestación, el </a:t>
            </a:r>
            <a:r>
              <a:rPr lang="es-ES" sz="1400">
                <a:solidFill>
                  <a:srgbClr val="000000"/>
                </a:solidFill>
                <a:latin typeface="Univers Light"/>
              </a:rPr>
              <a:t>19</a:t>
            </a:r>
            <a:r>
              <a:rPr lang="es-ES" sz="1400" kern="0">
                <a:solidFill>
                  <a:srgbClr val="000000"/>
                </a:solidFill>
                <a:latin typeface="Univers Light"/>
              </a:rPr>
              <a:t> de junio</a:t>
            </a:r>
            <a:r>
              <a:rPr lang="es-ES" sz="140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: </a:t>
            </a:r>
            <a:r>
              <a:rPr lang="es-ES" sz="1400">
                <a:solidFill>
                  <a:srgbClr val="000000"/>
                </a:solidFill>
                <a:latin typeface="Univers Light"/>
              </a:rPr>
              <a:t>casi 500</a:t>
            </a:r>
            <a:r>
              <a:rPr lang="es-ES" sz="140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 mesas y 5 mil personas voluntarias</a:t>
            </a:r>
            <a:endParaRPr lang="es-ES">
              <a:ea typeface="Calibri"/>
              <a:cs typeface="Calibri"/>
            </a:endParaRP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>
                <a:solidFill>
                  <a:srgbClr val="000000"/>
                </a:solidFill>
                <a:latin typeface="Univers Light"/>
              </a:rPr>
              <a:t>Envío de FOTOS DE LAS MESAS  para difundir en RRSS y álbum</a:t>
            </a: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>
                <a:solidFill>
                  <a:srgbClr val="000000"/>
                </a:solidFill>
                <a:latin typeface="Univers Light"/>
              </a:rPr>
              <a:t>En la Eucaristía del Día del </a:t>
            </a:r>
            <a:r>
              <a:rPr lang="es-ES" sz="1400" i="1">
                <a:solidFill>
                  <a:srgbClr val="000000"/>
                </a:solidFill>
                <a:latin typeface="Univers Light"/>
              </a:rPr>
              <a:t>Corpus Christi, </a:t>
            </a:r>
            <a:r>
              <a:rPr lang="es-ES" sz="1400">
                <a:solidFill>
                  <a:srgbClr val="000000"/>
                </a:solidFill>
                <a:latin typeface="Univers Light"/>
              </a:rPr>
              <a:t>el  22 de junio en La Almudena. De 10h a 14h.</a:t>
            </a:r>
            <a:endParaRPr lang="es-ES" sz="1400" u="none" strike="noStrike" kern="1200" cap="none" spc="0" baseline="0">
              <a:solidFill>
                <a:srgbClr val="000000"/>
              </a:solidFill>
              <a:uFillTx/>
              <a:latin typeface="Univers Light"/>
            </a:endParaRP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Cuéntanos tu historia </a:t>
            </a:r>
            <a:r>
              <a:rPr lang="es-ES" sz="1400">
                <a:solidFill>
                  <a:srgbClr val="000000"/>
                </a:solidFill>
                <a:latin typeface="Univers Light"/>
              </a:rPr>
              <a:t>con esos</a:t>
            </a:r>
            <a:r>
              <a:rPr lang="es-ES" sz="1400" kern="0">
                <a:solidFill>
                  <a:srgbClr val="000000"/>
                </a:solidFill>
                <a:latin typeface="Univers Light"/>
              </a:rPr>
              <a:t> </a:t>
            </a:r>
            <a:r>
              <a:rPr lang="es-ES" sz="140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“</a:t>
            </a:r>
            <a:r>
              <a:rPr lang="es-ES" sz="1400">
                <a:solidFill>
                  <a:srgbClr val="000000"/>
                </a:solidFill>
                <a:latin typeface="Univers Light"/>
              </a:rPr>
              <a:t>gestos de esperanza</a:t>
            </a:r>
            <a:r>
              <a:rPr lang="es-ES" sz="140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” para difundir en web, en noticias</a:t>
            </a: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“Cadena de fotos en RRSS” Foto en RRSS con un </a:t>
            </a:r>
            <a:r>
              <a:rPr lang="es-ES" sz="1400">
                <a:solidFill>
                  <a:srgbClr val="000000"/>
                </a:solidFill>
                <a:latin typeface="Univers Light"/>
              </a:rPr>
              <a:t>gestos </a:t>
            </a:r>
            <a:r>
              <a:rPr lang="es-ES" sz="140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que</a:t>
            </a:r>
            <a:r>
              <a:rPr lang="es-ES" sz="1400">
                <a:solidFill>
                  <a:srgbClr val="000000"/>
                </a:solidFill>
                <a:latin typeface="Univers Light"/>
              </a:rPr>
              <a:t> simbolice el</a:t>
            </a:r>
            <a:r>
              <a:rPr lang="es-ES" sz="1400" u="none" strike="noStrike" kern="0" cap="none" spc="0" baseline="0">
                <a:solidFill>
                  <a:srgbClr val="000000"/>
                </a:solidFill>
                <a:uFillTx/>
                <a:latin typeface="Univers Light"/>
              </a:rPr>
              <a:t> </a:t>
            </a:r>
            <a:r>
              <a:rPr lang="es-ES" sz="1400" kern="0">
                <a:solidFill>
                  <a:srgbClr val="000000"/>
                </a:solidFill>
                <a:latin typeface="Univers Light"/>
              </a:rPr>
              <a:t>acompañamiento</a:t>
            </a:r>
            <a:r>
              <a:rPr lang="es-ES" sz="1400">
                <a:solidFill>
                  <a:srgbClr val="000000"/>
                </a:solidFill>
                <a:latin typeface="Univers Light"/>
              </a:rPr>
              <a:t> en el camino a la esperanza </a:t>
            </a:r>
          </a:p>
          <a:p>
            <a:pPr marL="742950" lvl="1" indent="-285750">
              <a:buSzPct val="100000"/>
              <a:buFont typeface="Arial,Sans-Serif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Con el </a:t>
            </a:r>
            <a:r>
              <a:rPr lang="es-ES" sz="1400" b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hashtag </a:t>
            </a:r>
            <a:r>
              <a:rPr lang="es-ES" sz="1400" b="1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#</a:t>
            </a:r>
            <a:r>
              <a:rPr lang="es-ES" sz="1400" b="1">
                <a:solidFill>
                  <a:srgbClr val="000000"/>
                </a:solidFill>
                <a:latin typeface="Univers Light"/>
              </a:rPr>
              <a:t>LaEsperanzaCrececoncadagestosencillo</a:t>
            </a:r>
            <a:endParaRPr lang="es-ES" sz="1400">
              <a:solidFill>
                <a:srgbClr val="000000"/>
              </a:solidFill>
              <a:latin typeface="Univers Light"/>
            </a:endParaRPr>
          </a:p>
          <a:p>
            <a:pPr marL="742950" lvl="1" indent="-285750"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#</a:t>
            </a:r>
            <a:r>
              <a:rPr lang="es-ES" sz="1400" b="1">
                <a:solidFill>
                  <a:srgbClr val="000000"/>
                </a:solidFill>
                <a:latin typeface="Univers Light"/>
              </a:rPr>
              <a:t>GestoSencilloEsperanza</a:t>
            </a:r>
            <a:endParaRPr lang="es-ES"/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400" i="0" u="none" strike="noStrike" kern="1200" cap="none" spc="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FD294CB-C75F-BF2D-97A3-E0C1630163E2}"/>
              </a:ext>
            </a:extLst>
          </p:cNvPr>
          <p:cNvSpPr txBox="1">
            <a:spLocks/>
          </p:cNvSpPr>
          <p:nvPr/>
        </p:nvSpPr>
        <p:spPr>
          <a:xfrm>
            <a:off x="287383" y="940132"/>
            <a:ext cx="3747587" cy="580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>
                <a:solidFill>
                  <a:srgbClr val="C00000"/>
                </a:solidFill>
                <a:latin typeface="Franklin Gothic Demi Cond"/>
              </a:rPr>
              <a:t>¿Qué gesto esperamos de ti?</a:t>
            </a:r>
            <a:endParaRPr lang="es-ES" sz="2400">
              <a:solidFill>
                <a:srgbClr val="C00000"/>
              </a:solidFill>
              <a:latin typeface="Impact" panose="020B0806030902050204" pitchFamily="34" charset="0"/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8" name="Rectángulo 51">
            <a:extLst>
              <a:ext uri="{FF2B5EF4-FFF2-40B4-BE49-F238E27FC236}">
                <a16:creationId xmlns:a16="http://schemas.microsoft.com/office/drawing/2014/main" id="{64E54886-F528-04A0-7614-530BF27F762B}"/>
              </a:ext>
            </a:extLst>
          </p:cNvPr>
          <p:cNvSpPr/>
          <p:nvPr/>
        </p:nvSpPr>
        <p:spPr>
          <a:xfrm>
            <a:off x="4035579" y="935464"/>
            <a:ext cx="7875718" cy="1390962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266B887-C28D-24A0-AA66-EF8CF93E04E2}"/>
              </a:ext>
            </a:extLst>
          </p:cNvPr>
          <p:cNvSpPr txBox="1"/>
          <p:nvPr/>
        </p:nvSpPr>
        <p:spPr>
          <a:xfrm>
            <a:off x="4369237" y="1096847"/>
            <a:ext cx="754206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b="1">
                <a:solidFill>
                  <a:srgbClr val="404040"/>
                </a:solidFill>
                <a:latin typeface="Arial"/>
                <a:ea typeface="Calibri"/>
                <a:cs typeface="Calibri"/>
              </a:rPr>
              <a:t>Acércate</a:t>
            </a:r>
            <a:r>
              <a:rPr lang="es-ES" b="1">
                <a:solidFill>
                  <a:srgbClr val="404040"/>
                </a:solidFill>
                <a:latin typeface="Arial"/>
                <a:ea typeface="+mn-lt"/>
                <a:cs typeface="+mn-lt"/>
              </a:rPr>
              <a:t> a la mesa a saludar; sonríe si te sonreímos; llévate los obsequios </a:t>
            </a:r>
            <a:r>
              <a:rPr lang="es-ES" b="1" i="0">
                <a:solidFill>
                  <a:srgbClr val="404040"/>
                </a:solidFill>
                <a:effectLst/>
                <a:latin typeface="Arial"/>
                <a:ea typeface="+mn-lt"/>
                <a:cs typeface="+mn-lt"/>
              </a:rPr>
              <a:t>que </a:t>
            </a:r>
            <a:r>
              <a:rPr lang="es-ES" b="1">
                <a:solidFill>
                  <a:srgbClr val="404040"/>
                </a:solidFill>
                <a:latin typeface="Arial"/>
                <a:ea typeface="+mn-lt"/>
                <a:cs typeface="+mn-lt"/>
              </a:rPr>
              <a:t>repartiremos; dona</a:t>
            </a:r>
            <a:r>
              <a:rPr lang="es-ES" b="1" i="0">
                <a:solidFill>
                  <a:srgbClr val="404040"/>
                </a:solidFill>
                <a:effectLst/>
                <a:latin typeface="Arial"/>
                <a:ea typeface="+mn-lt"/>
                <a:cs typeface="+mn-lt"/>
              </a:rPr>
              <a:t>, </a:t>
            </a:r>
            <a:r>
              <a:rPr lang="es-ES" b="1">
                <a:solidFill>
                  <a:srgbClr val="404040"/>
                </a:solidFill>
                <a:latin typeface="Arial"/>
                <a:ea typeface="+mn-lt"/>
                <a:cs typeface="+mn-lt"/>
              </a:rPr>
              <a:t>si así lo deseas; ve luego a conocer tu Cáritas parroquial; y</a:t>
            </a:r>
            <a:r>
              <a:rPr lang="es-ES" b="1" i="0">
                <a:solidFill>
                  <a:srgbClr val="404040"/>
                </a:solidFill>
                <a:effectLst/>
                <a:latin typeface="Arial"/>
                <a:ea typeface="+mn-lt"/>
                <a:cs typeface="+mn-lt"/>
              </a:rPr>
              <a:t>, </a:t>
            </a:r>
            <a:r>
              <a:rPr lang="es-ES" b="1">
                <a:solidFill>
                  <a:srgbClr val="404040"/>
                </a:solidFill>
                <a:latin typeface="Arial"/>
                <a:ea typeface="+mn-lt"/>
                <a:cs typeface="+mn-lt"/>
              </a:rPr>
              <a:t>sobre todo</a:t>
            </a:r>
            <a:r>
              <a:rPr lang="es-ES" b="1" i="0">
                <a:solidFill>
                  <a:srgbClr val="404040"/>
                </a:solidFill>
                <a:effectLst/>
                <a:latin typeface="Arial"/>
                <a:ea typeface="+mn-lt"/>
                <a:cs typeface="+mn-lt"/>
              </a:rPr>
              <a:t>, </a:t>
            </a:r>
            <a:r>
              <a:rPr lang="es-ES" b="1">
                <a:solidFill>
                  <a:srgbClr val="404040"/>
                </a:solidFill>
                <a:latin typeface="Arial"/>
                <a:ea typeface="+mn-lt"/>
                <a:cs typeface="+mn-lt"/>
              </a:rPr>
              <a:t>mira a tu alrededor.</a:t>
            </a:r>
            <a:endParaRPr lang="es-ES" b="1">
              <a:latin typeface="Arial"/>
              <a:cs typeface="Arial"/>
            </a:endParaRPr>
          </a:p>
          <a:p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23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>
                <a:solidFill>
                  <a:srgbClr val="C00000"/>
                </a:solidFill>
                <a:latin typeface="Franklin Gothic Demi Cond"/>
              </a:rPr>
              <a:t>Acción en redes</a:t>
            </a:r>
          </a:p>
        </p:txBody>
      </p:sp>
      <p:graphicFrame>
        <p:nvGraphicFramePr>
          <p:cNvPr id="9" name="Tabla 4">
            <a:extLst>
              <a:ext uri="{FF2B5EF4-FFF2-40B4-BE49-F238E27FC236}">
                <a16:creationId xmlns:a16="http://schemas.microsoft.com/office/drawing/2014/main" id="{68F08B51-2389-C4EF-2E2B-AF03B40D38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167507"/>
              </p:ext>
            </p:extLst>
          </p:nvPr>
        </p:nvGraphicFramePr>
        <p:xfrm>
          <a:off x="1491842" y="1848721"/>
          <a:ext cx="8500532" cy="30480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52712">
                  <a:extLst>
                    <a:ext uri="{9D8B030D-6E8A-4147-A177-3AD203B41FA5}">
                      <a16:colId xmlns:a16="http://schemas.microsoft.com/office/drawing/2014/main" val="1578829572"/>
                    </a:ext>
                  </a:extLst>
                </a:gridCol>
                <a:gridCol w="6447820">
                  <a:extLst>
                    <a:ext uri="{9D8B030D-6E8A-4147-A177-3AD203B41FA5}">
                      <a16:colId xmlns:a16="http://schemas.microsoft.com/office/drawing/2014/main" val="10215431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600" b="1">
                          <a:latin typeface="Univers Light"/>
                        </a:rPr>
                        <a:t>WEB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 b="0">
                          <a:latin typeface="Univers Light"/>
                        </a:rPr>
                        <a:t>Actualizar imagen de la Campaña.</a:t>
                      </a:r>
                    </a:p>
                    <a:p>
                      <a:r>
                        <a:rPr lang="es-ES" sz="1400" b="0">
                          <a:latin typeface="Univers Light"/>
                        </a:rPr>
                        <a:t>Subir materiales de Campaña.</a:t>
                      </a:r>
                    </a:p>
                    <a:p>
                      <a:r>
                        <a:rPr lang="es-ES" sz="1400" b="0">
                          <a:latin typeface="Univers Light"/>
                        </a:rPr>
                        <a:t>Publicar 2 noticias a la Semana sobre la Campaña.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1250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>
                          <a:latin typeface="Univers Light"/>
                        </a:rPr>
                        <a:t>YouTube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s-ES" sz="1400">
                          <a:latin typeface="Univers Light"/>
                        </a:rPr>
                        <a:t>Actualizar imagen. 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s-ES" sz="1400">
                          <a:latin typeface="Univers Light"/>
                        </a:rPr>
                        <a:t>Compartir Vídeo de la Campaña, para compartir en redes.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724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>
                          <a:latin typeface="Univers Light"/>
                        </a:rPr>
                        <a:t>Facebook y Twitter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latin typeface="Univers Light"/>
                        </a:rPr>
                        <a:t>Actualizar imagen de la Campaña.</a:t>
                      </a:r>
                    </a:p>
                    <a:p>
                      <a:r>
                        <a:rPr lang="es-ES" sz="1400">
                          <a:latin typeface="Univers Light"/>
                        </a:rPr>
                        <a:t>Compartir 3 noticias a la semana sobre la Campaña enviadas desde los Centros y proyectos</a:t>
                      </a:r>
                    </a:p>
                    <a:p>
                      <a:r>
                        <a:rPr lang="es-ES" sz="1400">
                          <a:latin typeface="Univers Light"/>
                        </a:rPr>
                        <a:t>A partir del 4 de junio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921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>
                          <a:latin typeface="Univers Light"/>
                        </a:rPr>
                        <a:t>Instagram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latin typeface="Univers Light"/>
                        </a:rPr>
                        <a:t>Actualizar imagen de la Campaña.</a:t>
                      </a:r>
                    </a:p>
                    <a:p>
                      <a:r>
                        <a:rPr lang="es-ES" sz="1400">
                          <a:latin typeface="Univers Light"/>
                        </a:rPr>
                        <a:t>Compartir 1 noticia a la semana sobre la Campaña dirigida a jóvenes.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0509690"/>
                  </a:ext>
                </a:extLst>
              </a:tr>
              <a:tr h="132258">
                <a:tc>
                  <a:txBody>
                    <a:bodyPr/>
                    <a:lstStyle/>
                    <a:p>
                      <a:r>
                        <a:rPr lang="es-ES" sz="1600" b="1" err="1">
                          <a:latin typeface="Univers Light"/>
                        </a:rPr>
                        <a:t>WhastApp</a:t>
                      </a:r>
                      <a:endParaRPr lang="es-ES" sz="1600" b="1">
                        <a:latin typeface="Univers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latin typeface="Univers Light"/>
                        </a:rPr>
                        <a:t>Difundir la Campaña y el vídeo.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5506984"/>
                  </a:ext>
                </a:extLst>
              </a:tr>
            </a:tbl>
          </a:graphicData>
        </a:graphic>
      </p:graphicFrame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326562D-223B-ACD0-A045-F6901E5CC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031" y="5613173"/>
            <a:ext cx="1128940" cy="88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98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EBAE0-767E-0554-18AF-48F2BC55F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0C6915-49C9-A8D5-67EE-3EFC99F2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92768"/>
            <a:ext cx="10515600" cy="645206"/>
          </a:xfrm>
        </p:spPr>
        <p:txBody>
          <a:bodyPr>
            <a:normAutofit/>
          </a:bodyPr>
          <a:lstStyle/>
          <a:p>
            <a:r>
              <a:rPr lang="es-ES" sz="3200">
                <a:solidFill>
                  <a:srgbClr val="C00000"/>
                </a:solidFill>
                <a:latin typeface="Franklin Gothic Demi Cond"/>
              </a:rPr>
              <a:t>Oración - Evangelio Corpus Christi</a:t>
            </a:r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70E2A79-8FF1-9142-2D8C-DB6FAD8CFE82}"/>
              </a:ext>
            </a:extLst>
          </p:cNvPr>
          <p:cNvSpPr txBox="1"/>
          <p:nvPr/>
        </p:nvSpPr>
        <p:spPr>
          <a:xfrm>
            <a:off x="4829628" y="2105891"/>
            <a:ext cx="6925294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400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Jesús los acogía, les hablaba del reino y sanaba a los que tenían necesidad de curación. </a:t>
            </a:r>
            <a:endParaRPr lang="es-ES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s-ES" sz="1400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El día comenzaba a declinar. Entonces, acercándose los Doce, le dijeron: «Despide a la gente; que vayan a las aldeas y cortijos de alrededor a buscar alojamiento y comida, porque aquí estamos en descampado». Él les contestó: «Dadles vosotros de comer». Ellos replicaron: «No tenemos más que cinco panes y dos peces; a no ser que vayamos a comprar de comer para toda esta gente». Porque eran unos cinco mil hombres. Entonces dijo a sus discípulos: «Haced que se sienten en grupos de unos cincuenta cada uno». Lo hicieron así y dispusieron que se sentaran todos. Entonces, tomando él los cinco panes y los dos peces y alzando la mirada al cielo, pronunció la bendición sobre ellos, los partió y se los iba dando a los discípulos para que se los sirvieran a la gente. Comieron todos y se saciaron, y recogieron lo que les había sobrado: doce cestos de trozos. </a:t>
            </a:r>
          </a:p>
          <a:p>
            <a:pPr algn="r"/>
            <a:r>
              <a:rPr lang="es-ES" sz="1400" i="1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Lc</a:t>
            </a:r>
            <a:r>
              <a:rPr lang="es-ES" sz="1400" i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9, 11b-19</a:t>
            </a:r>
            <a:r>
              <a:rPr lang="es-ES" sz="14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 </a:t>
            </a:r>
          </a:p>
          <a:p>
            <a:endParaRPr lang="es-ES" sz="1400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4A7680-5A7F-A6AD-93A4-4A2A1550B68B}"/>
              </a:ext>
            </a:extLst>
          </p:cNvPr>
          <p:cNvSpPr txBox="1"/>
          <p:nvPr/>
        </p:nvSpPr>
        <p:spPr>
          <a:xfrm>
            <a:off x="286512" y="835152"/>
            <a:ext cx="1146657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En la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Solemnidad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del Corpus Christi,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el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Evangelio (San Lucas 9, 11-17)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nos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muestra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la misericordia de Jesús y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el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llamado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a sus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discípulos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a ser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fuente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de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su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caridad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en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el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encuentro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con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el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prójimo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. El padre Johan Pacheco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en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su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reflexión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,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nos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invita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a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nutrirnos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de la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gracia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de la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Eucaristía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para ser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verdaderamente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testigos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en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el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compartir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“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los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cinco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panes y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los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 dos </a:t>
            </a:r>
            <a:r>
              <a:rPr lang="en-US" sz="1600" err="1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pescados</a:t>
            </a:r>
            <a:r>
              <a:rPr lang="en-US" sz="1600">
                <a:solidFill>
                  <a:srgbClr val="373737"/>
                </a:solidFill>
                <a:highlight>
                  <a:srgbClr val="FFFFFF"/>
                </a:highlight>
                <a:latin typeface="Arial"/>
                <a:cs typeface="Arial"/>
              </a:rPr>
              <a:t>”.   </a:t>
            </a:r>
            <a:endParaRPr lang="en-US" sz="1600">
              <a:latin typeface="Arial"/>
              <a:cs typeface="Arial"/>
            </a:endParaRPr>
          </a:p>
        </p:txBody>
      </p:sp>
      <p:pic>
        <p:nvPicPr>
          <p:cNvPr id="6" name="Imagen 5" descr="DADLES VOSOTROS DE COMER” Homilía de Corpus Christi. Lc 9, 11b-17 En aquel  tiempo, Jesús hablaba a la gente del reino y sanaba a los que tenían  necesidad de curación. El día">
            <a:extLst>
              <a:ext uri="{FF2B5EF4-FFF2-40B4-BE49-F238E27FC236}">
                <a16:creationId xmlns:a16="http://schemas.microsoft.com/office/drawing/2014/main" id="{9F621D9A-4934-2620-66F9-5914CEF03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79" y="2104834"/>
            <a:ext cx="4310634" cy="425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70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92768"/>
            <a:ext cx="10515600" cy="645206"/>
          </a:xfrm>
        </p:spPr>
        <p:txBody>
          <a:bodyPr>
            <a:normAutofit/>
          </a:bodyPr>
          <a:lstStyle/>
          <a:p>
            <a:r>
              <a:rPr lang="es-ES" sz="3200">
                <a:solidFill>
                  <a:srgbClr val="C00000"/>
                </a:solidFill>
                <a:latin typeface="Franklin Gothic Demi Cond"/>
              </a:rPr>
              <a:t>Oración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EFB14A9-072E-E06B-4DAC-FB24F0133976}"/>
              </a:ext>
            </a:extLst>
          </p:cNvPr>
          <p:cNvSpPr txBox="1"/>
          <p:nvPr/>
        </p:nvSpPr>
        <p:spPr>
          <a:xfrm>
            <a:off x="147900" y="3757907"/>
            <a:ext cx="5854449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Quiero ser, Padre, tus manos, tus ojos, tu corazón.</a:t>
            </a:r>
          </a:p>
          <a:p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Mirar al otro como Tú le miras:</a:t>
            </a:r>
          </a:p>
          <a:p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con una mirada rebosante de amor y de ternura. </a:t>
            </a:r>
          </a:p>
          <a:p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Mirarme a mí, también, desde esa plenitud con que Tú me amas,</a:t>
            </a:r>
          </a:p>
          <a:p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me llamas y me envías. </a:t>
            </a:r>
          </a:p>
          <a:p>
            <a:endParaRPr lang="es-ES" sz="16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Lo quiero hacer desde la experiencia del don recibido</a:t>
            </a:r>
          </a:p>
          <a:p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y con la gratuidad de la donación sencilla y cotidiana al servicio de todos, en especial de los más pobres.</a:t>
            </a:r>
          </a:p>
          <a:p>
            <a:endParaRPr lang="es-ES" sz="1600">
              <a:ea typeface="Calibri"/>
              <a:cs typeface="Calibri"/>
            </a:endParaRPr>
          </a:p>
          <a:p>
            <a:r>
              <a:rPr lang="es-ES" sz="1600">
                <a:ea typeface="Calibri"/>
                <a:cs typeface="Calibri"/>
              </a:rPr>
              <a:t>Envíame, Señor, y dame constancia, apertura y cercanía.</a:t>
            </a:r>
          </a:p>
          <a:p>
            <a:r>
              <a:rPr lang="es-ES" sz="1600">
                <a:ea typeface="Calibri"/>
                <a:cs typeface="Calibri"/>
              </a:rPr>
              <a:t>Enséñame a caminar en los pies del que acompaño y me acompaña.</a:t>
            </a:r>
            <a:endParaRPr lang="en-US" sz="1600">
              <a:ea typeface="Calibri"/>
              <a:cs typeface="Calibri"/>
            </a:endParaRPr>
          </a:p>
        </p:txBody>
      </p:sp>
      <p:pic>
        <p:nvPicPr>
          <p:cNvPr id="5" name="Imagen 4" descr="Imagen que contiene cubierto, pastel, tabla, fruta&#10;&#10;El contenido generado por IA puede ser incorrecto.">
            <a:extLst>
              <a:ext uri="{FF2B5EF4-FFF2-40B4-BE49-F238E27FC236}">
                <a16:creationId xmlns:a16="http://schemas.microsoft.com/office/drawing/2014/main" id="{7DBF3507-CFE6-F07B-95E0-225BA06B33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488" t="1238" r="33979" b="-1519"/>
          <a:stretch>
            <a:fillRect/>
          </a:stretch>
        </p:blipFill>
        <p:spPr>
          <a:xfrm rot="16200000">
            <a:off x="4797247" y="-3815319"/>
            <a:ext cx="2750234" cy="1204365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15B0B48-9C1D-D984-5EC5-2831CCF43660}"/>
              </a:ext>
            </a:extLst>
          </p:cNvPr>
          <p:cNvSpPr txBox="1"/>
          <p:nvPr/>
        </p:nvSpPr>
        <p:spPr>
          <a:xfrm>
            <a:off x="6136005" y="3757908"/>
            <a:ext cx="5874680" cy="28007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Ayúdame a multiplicar el pan y curar heridas,</a:t>
            </a:r>
          </a:p>
          <a:p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a no dejar de sonreír y de compartir la esperanza.</a:t>
            </a:r>
          </a:p>
          <a:p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Quiero servir configurado contigo en tu diaconía. </a:t>
            </a:r>
          </a:p>
          <a:p>
            <a:endParaRPr lang="es-ES" sz="16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s-ES" sz="1600" u="none" strike="noStrike" kern="1200" cap="none" spc="0" baseline="0">
                <a:solidFill>
                  <a:srgbClr val="000000"/>
                </a:solidFill>
                <a:uFillTx/>
                <a:ea typeface="+mn-lt"/>
                <a:cs typeface="+mn-lt"/>
              </a:rPr>
              <a:t>Gracias</a:t>
            </a:r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 por las huellas de ternura y compasión</a:t>
            </a:r>
          </a:p>
          <a:p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que has dejado en mi vida.</a:t>
            </a:r>
          </a:p>
          <a:p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En tu Palabra encuentro la Luz que me ilumina.</a:t>
            </a:r>
          </a:p>
          <a:p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En la Oración, el Agua que me fecunda y purifica.</a:t>
            </a:r>
          </a:p>
          <a:p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En la Eucaristía el Pan que fortalece mi entrega y me da Vida.</a:t>
            </a:r>
          </a:p>
          <a:p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Y en mi debilidad, Señor</a:t>
            </a:r>
            <a:r>
              <a:rPr lang="es-ES" sz="1600" u="none" strike="noStrike" kern="1200" cap="none" spc="0" baseline="0">
                <a:solidFill>
                  <a:srgbClr val="000000"/>
                </a:solidFill>
                <a:uFillTx/>
                <a:ea typeface="+mn-lt"/>
                <a:cs typeface="+mn-lt"/>
              </a:rPr>
              <a:t>, </a:t>
            </a:r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encuentro tu fortaleza </a:t>
            </a:r>
            <a:r>
              <a:rPr lang="es-ES" sz="1600" u="none" strike="noStrike" kern="1200" cap="none" spc="0" baseline="0">
                <a:solidFill>
                  <a:srgbClr val="000000"/>
                </a:solidFill>
                <a:uFillTx/>
                <a:ea typeface="+mn-lt"/>
                <a:cs typeface="+mn-lt"/>
              </a:rPr>
              <a:t>cada </a:t>
            </a:r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día. </a:t>
            </a:r>
          </a:p>
          <a:p>
            <a:r>
              <a:rPr lang="es-ES" sz="1600">
                <a:solidFill>
                  <a:srgbClr val="000000"/>
                </a:solidFill>
                <a:ea typeface="+mn-lt"/>
                <a:cs typeface="+mn-lt"/>
              </a:rPr>
              <a:t>Amén </a:t>
            </a:r>
            <a:endParaRPr lang="es-ES" sz="16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9212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C2381F10-5EB2-8685-000A-31C048D15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92768"/>
            <a:ext cx="10515600" cy="645206"/>
          </a:xfrm>
        </p:spPr>
        <p:txBody>
          <a:bodyPr>
            <a:normAutofit/>
          </a:bodyPr>
          <a:lstStyle/>
          <a:p>
            <a:r>
              <a:rPr lang="es-ES" sz="3200">
                <a:solidFill>
                  <a:srgbClr val="C00000"/>
                </a:solidFill>
                <a:latin typeface="Franklin Gothic Demi Cond"/>
              </a:rPr>
              <a:t>Gestos sencillos</a:t>
            </a:r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5A14940-DA6B-4191-FFA2-1F87030B530B}"/>
              </a:ext>
            </a:extLst>
          </p:cNvPr>
          <p:cNvSpPr txBox="1"/>
          <p:nvPr/>
        </p:nvSpPr>
        <p:spPr>
          <a:xfrm>
            <a:off x="274320" y="1026160"/>
            <a:ext cx="1124712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/>
              <a:t>El </a:t>
            </a:r>
            <a:r>
              <a:rPr lang="en-US" b="1" err="1"/>
              <a:t>gesto</a:t>
            </a:r>
            <a:r>
              <a:rPr lang="en-US" b="1"/>
              <a:t> de </a:t>
            </a:r>
            <a:r>
              <a:rPr lang="en-US" b="1" err="1"/>
              <a:t>acompañar</a:t>
            </a:r>
            <a:r>
              <a:rPr lang="en-US" b="1"/>
              <a:t> sea </a:t>
            </a:r>
            <a:r>
              <a:rPr lang="en-US" b="1" err="1"/>
              <a:t>cuando</a:t>
            </a:r>
            <a:r>
              <a:rPr lang="en-US" b="1"/>
              <a:t> sea</a:t>
            </a:r>
          </a:p>
          <a:p>
            <a:pPr algn="just"/>
            <a:r>
              <a:rPr lang="en-US"/>
              <a:t>Son las dos de </a:t>
            </a:r>
            <a:r>
              <a:rPr lang="en-US" err="1"/>
              <a:t>madrugada</a:t>
            </a:r>
            <a:r>
              <a:rPr lang="en-US"/>
              <a:t>. </a:t>
            </a:r>
            <a:r>
              <a:rPr lang="en-US" err="1"/>
              <a:t>Acaban</a:t>
            </a:r>
            <a:r>
              <a:rPr lang="en-US"/>
              <a:t> de </a:t>
            </a:r>
            <a:r>
              <a:rPr lang="en-US" err="1"/>
              <a:t>avisar</a:t>
            </a:r>
            <a:r>
              <a:rPr lang="en-US"/>
              <a:t> del hospital. A la </a:t>
            </a:r>
            <a:r>
              <a:rPr lang="en-US" err="1"/>
              <a:t>hija</a:t>
            </a:r>
            <a:r>
              <a:rPr lang="en-US"/>
              <a:t> de Claudia, </a:t>
            </a:r>
            <a:r>
              <a:rPr lang="en-US" err="1"/>
              <a:t>ingresada</a:t>
            </a:r>
            <a:r>
              <a:rPr lang="en-US"/>
              <a:t> </a:t>
            </a:r>
            <a:r>
              <a:rPr lang="en-US" err="1"/>
              <a:t>desde</a:t>
            </a:r>
            <a:r>
              <a:rPr lang="en-US"/>
              <a:t> </a:t>
            </a:r>
            <a:r>
              <a:rPr lang="en-US" err="1"/>
              <a:t>hace</a:t>
            </a:r>
            <a:r>
              <a:rPr lang="en-US"/>
              <a:t> días, </a:t>
            </a:r>
            <a:r>
              <a:rPr lang="en-US" err="1"/>
              <a:t>tienen</a:t>
            </a:r>
            <a:r>
              <a:rPr lang="en-US"/>
              <a:t> que </a:t>
            </a:r>
            <a:r>
              <a:rPr lang="en-US" err="1"/>
              <a:t>hacerle</a:t>
            </a:r>
            <a:r>
              <a:rPr lang="en-US"/>
              <a:t> </a:t>
            </a:r>
            <a:r>
              <a:rPr lang="en-US" err="1"/>
              <a:t>una</a:t>
            </a:r>
            <a:r>
              <a:rPr lang="en-US"/>
              <a:t> </a:t>
            </a:r>
            <a:r>
              <a:rPr lang="en-US" err="1"/>
              <a:t>intervención</a:t>
            </a:r>
            <a:r>
              <a:rPr lang="en-US"/>
              <a:t> </a:t>
            </a:r>
            <a:r>
              <a:rPr lang="en-US" err="1"/>
              <a:t>quirúrgica</a:t>
            </a:r>
            <a:r>
              <a:rPr lang="en-US"/>
              <a:t> de </a:t>
            </a:r>
            <a:r>
              <a:rPr lang="en-US" err="1"/>
              <a:t>urgencia</a:t>
            </a:r>
            <a:r>
              <a:rPr lang="en-US"/>
              <a:t> y </a:t>
            </a:r>
            <a:r>
              <a:rPr lang="en-US" err="1"/>
              <a:t>ella</a:t>
            </a:r>
            <a:r>
              <a:rPr lang="en-US"/>
              <a:t>, </a:t>
            </a:r>
            <a:r>
              <a:rPr lang="en-US" err="1"/>
              <a:t>su</a:t>
            </a:r>
            <a:r>
              <a:rPr lang="en-US"/>
              <a:t> madre, </a:t>
            </a:r>
            <a:r>
              <a:rPr lang="en-US" err="1"/>
              <a:t>debe</a:t>
            </a:r>
            <a:r>
              <a:rPr lang="en-US"/>
              <a:t> </a:t>
            </a:r>
            <a:r>
              <a:rPr lang="en-US" err="1"/>
              <a:t>acudir</a:t>
            </a:r>
            <a:r>
              <a:rPr lang="en-US"/>
              <a:t> a </a:t>
            </a:r>
            <a:r>
              <a:rPr lang="en-US" err="1"/>
              <a:t>firmar</a:t>
            </a:r>
            <a:r>
              <a:rPr lang="en-US"/>
              <a:t> la </a:t>
            </a:r>
            <a:r>
              <a:rPr lang="en-US" err="1"/>
              <a:t>autorización</a:t>
            </a:r>
            <a:r>
              <a:rPr lang="en-US"/>
              <a:t> de la </a:t>
            </a:r>
            <a:r>
              <a:rPr lang="en-US" err="1"/>
              <a:t>menor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pPr algn="just"/>
            <a:endParaRPr lang="en-US"/>
          </a:p>
          <a:p>
            <a:pPr algn="just"/>
            <a:r>
              <a:rPr lang="en-US"/>
              <a:t>Claudia, </a:t>
            </a:r>
            <a:r>
              <a:rPr lang="en-US" err="1"/>
              <a:t>asustada</a:t>
            </a:r>
            <a:r>
              <a:rPr lang="en-US"/>
              <a:t>, no </a:t>
            </a:r>
            <a:r>
              <a:rPr lang="en-US" err="1"/>
              <a:t>duda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vestirse</a:t>
            </a:r>
            <a:r>
              <a:rPr lang="en-US"/>
              <a:t>, </a:t>
            </a:r>
            <a:r>
              <a:rPr lang="en-US" err="1"/>
              <a:t>pero</a:t>
            </a:r>
            <a:r>
              <a:rPr lang="en-US"/>
              <a:t> </a:t>
            </a:r>
            <a:r>
              <a:rPr lang="en-US" err="1"/>
              <a:t>duda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salir</a:t>
            </a:r>
            <a:r>
              <a:rPr lang="en-US"/>
              <a:t> sola a </a:t>
            </a:r>
            <a:r>
              <a:rPr lang="en-US" err="1"/>
              <a:t>estas</a:t>
            </a:r>
            <a:r>
              <a:rPr lang="en-US"/>
              <a:t> horas </a:t>
            </a:r>
            <a:r>
              <a:rPr lang="en-US" err="1"/>
              <a:t>por</a:t>
            </a:r>
            <a:r>
              <a:rPr lang="en-US"/>
              <a:t> las </a:t>
            </a:r>
            <a:r>
              <a:rPr lang="en-US" err="1"/>
              <a:t>calles</a:t>
            </a:r>
            <a:r>
              <a:rPr lang="en-US"/>
              <a:t> de Madrid, que </a:t>
            </a:r>
            <a:r>
              <a:rPr lang="en-US" err="1"/>
              <a:t>apenas</a:t>
            </a:r>
            <a:r>
              <a:rPr lang="en-US"/>
              <a:t> </a:t>
            </a:r>
            <a:r>
              <a:rPr lang="en-US" err="1"/>
              <a:t>conoce</a:t>
            </a:r>
            <a:r>
              <a:rPr lang="en-US"/>
              <a:t>. </a:t>
            </a:r>
            <a:r>
              <a:rPr lang="en-US" err="1"/>
              <a:t>Hace</a:t>
            </a:r>
            <a:r>
              <a:rPr lang="en-US"/>
              <a:t> solo </a:t>
            </a:r>
            <a:r>
              <a:rPr lang="en-US" err="1"/>
              <a:t>unas</a:t>
            </a:r>
            <a:r>
              <a:rPr lang="en-US"/>
              <a:t> </a:t>
            </a:r>
            <a:r>
              <a:rPr lang="en-US" err="1"/>
              <a:t>semanas</a:t>
            </a:r>
            <a:r>
              <a:rPr lang="en-US"/>
              <a:t> que </a:t>
            </a:r>
            <a:r>
              <a:rPr lang="en-US" err="1"/>
              <a:t>dejó</a:t>
            </a:r>
            <a:r>
              <a:rPr lang="en-US"/>
              <a:t> </a:t>
            </a:r>
            <a:r>
              <a:rPr lang="en-US" err="1"/>
              <a:t>su</a:t>
            </a:r>
            <a:r>
              <a:rPr lang="en-US"/>
              <a:t> pueblo para que </a:t>
            </a:r>
            <a:r>
              <a:rPr lang="en-US" err="1"/>
              <a:t>su</a:t>
            </a:r>
            <a:r>
              <a:rPr lang="en-US"/>
              <a:t> </a:t>
            </a:r>
            <a:r>
              <a:rPr lang="en-US" err="1"/>
              <a:t>hija</a:t>
            </a:r>
            <a:r>
              <a:rPr lang="en-US"/>
              <a:t> </a:t>
            </a:r>
            <a:r>
              <a:rPr lang="en-US" err="1"/>
              <a:t>pudiese</a:t>
            </a:r>
            <a:r>
              <a:rPr lang="en-US"/>
              <a:t> ser </a:t>
            </a:r>
            <a:r>
              <a:rPr lang="en-US" err="1"/>
              <a:t>tratada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la capital. </a:t>
            </a:r>
            <a:r>
              <a:rPr lang="en-US" err="1"/>
              <a:t>Ahí</a:t>
            </a:r>
            <a:r>
              <a:rPr lang="en-US"/>
              <a:t> </a:t>
            </a:r>
            <a:r>
              <a:rPr lang="en-US" err="1"/>
              <a:t>residía</a:t>
            </a:r>
            <a:r>
              <a:rPr lang="en-US"/>
              <a:t> </a:t>
            </a:r>
            <a:r>
              <a:rPr lang="en-US" err="1"/>
              <a:t>su</a:t>
            </a:r>
            <a:r>
              <a:rPr lang="en-US"/>
              <a:t> </a:t>
            </a:r>
            <a:r>
              <a:rPr lang="en-US" err="1"/>
              <a:t>esperanza</a:t>
            </a:r>
            <a:r>
              <a:rPr lang="en-US"/>
              <a:t> de </a:t>
            </a:r>
            <a:r>
              <a:rPr lang="en-US" err="1"/>
              <a:t>vida</a:t>
            </a:r>
            <a:r>
              <a:rPr lang="en-US"/>
              <a:t>. </a:t>
            </a:r>
            <a:r>
              <a:rPr lang="en-US" err="1"/>
              <a:t>Ahí</a:t>
            </a:r>
            <a:r>
              <a:rPr lang="en-US"/>
              <a:t> </a:t>
            </a:r>
            <a:r>
              <a:rPr lang="en-US" err="1"/>
              <a:t>tenía</a:t>
            </a:r>
            <a:r>
              <a:rPr lang="en-US"/>
              <a:t> que </a:t>
            </a:r>
            <a:r>
              <a:rPr lang="en-US" err="1"/>
              <a:t>trasladarse</a:t>
            </a:r>
            <a:r>
              <a:rPr lang="en-US"/>
              <a:t> a </a:t>
            </a:r>
            <a:r>
              <a:rPr lang="en-US" err="1"/>
              <a:t>vivir</a:t>
            </a:r>
            <a:r>
              <a:rPr lang="en-US"/>
              <a:t>. Sin redes de </a:t>
            </a:r>
            <a:r>
              <a:rPr lang="en-US" err="1"/>
              <a:t>apoyo</a:t>
            </a:r>
            <a:r>
              <a:rPr lang="en-US"/>
              <a:t> </a:t>
            </a:r>
            <a:r>
              <a:rPr lang="en-US" err="1"/>
              <a:t>ni</a:t>
            </a:r>
            <a:r>
              <a:rPr lang="en-US"/>
              <a:t> </a:t>
            </a:r>
            <a:r>
              <a:rPr lang="en-US" err="1"/>
              <a:t>recursos</a:t>
            </a:r>
            <a:r>
              <a:rPr lang="en-US"/>
              <a:t> </a:t>
            </a:r>
            <a:r>
              <a:rPr lang="en-US" err="1"/>
              <a:t>suficientes</a:t>
            </a:r>
            <a:r>
              <a:rPr lang="en-US"/>
              <a:t> para </a:t>
            </a:r>
            <a:r>
              <a:rPr lang="en-US" err="1"/>
              <a:t>asumir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gasto</a:t>
            </a:r>
            <a:r>
              <a:rPr lang="en-US"/>
              <a:t>, </a:t>
            </a:r>
            <a:r>
              <a:rPr lang="en-US" err="1"/>
              <a:t>encontró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la “Casa Cuidado” de </a:t>
            </a:r>
            <a:r>
              <a:rPr lang="en-US" err="1"/>
              <a:t>Cáritas</a:t>
            </a:r>
            <a:r>
              <a:rPr lang="en-US"/>
              <a:t> Madrid un </a:t>
            </a:r>
            <a:r>
              <a:rPr lang="en-US" err="1"/>
              <a:t>alojamiento</a:t>
            </a:r>
            <a:r>
              <a:rPr lang="en-US"/>
              <a:t> temporal para personas que </a:t>
            </a:r>
            <a:r>
              <a:rPr lang="en-US" err="1"/>
              <a:t>tienen</a:t>
            </a:r>
            <a:r>
              <a:rPr lang="en-US"/>
              <a:t> a </a:t>
            </a:r>
            <a:r>
              <a:rPr lang="en-US" err="1"/>
              <a:t>familiares</a:t>
            </a:r>
            <a:r>
              <a:rPr lang="en-US"/>
              <a:t> </a:t>
            </a:r>
            <a:r>
              <a:rPr lang="en-US" err="1"/>
              <a:t>ingresados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la ciudad, </a:t>
            </a:r>
            <a:r>
              <a:rPr lang="en-US" err="1"/>
              <a:t>pero</a:t>
            </a:r>
            <a:r>
              <a:rPr lang="en-US"/>
              <a:t> que </a:t>
            </a:r>
            <a:r>
              <a:rPr lang="en-US" err="1"/>
              <a:t>viven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otras</a:t>
            </a:r>
            <a:r>
              <a:rPr lang="en-US"/>
              <a:t> </a:t>
            </a:r>
            <a:r>
              <a:rPr lang="en-US" err="1"/>
              <a:t>cuidades</a:t>
            </a:r>
            <a:r>
              <a:rPr lang="en-US"/>
              <a:t>, y que es, </a:t>
            </a:r>
            <a:r>
              <a:rPr lang="en-US" err="1"/>
              <a:t>eso</a:t>
            </a:r>
            <a:r>
              <a:rPr lang="en-US"/>
              <a:t>, un </a:t>
            </a:r>
            <a:r>
              <a:rPr lang="en-US" err="1"/>
              <a:t>lugar</a:t>
            </a:r>
            <a:r>
              <a:rPr lang="en-US"/>
              <a:t> de </a:t>
            </a:r>
            <a:r>
              <a:rPr lang="en-US" err="1"/>
              <a:t>cuidado</a:t>
            </a:r>
            <a:r>
              <a:rPr lang="en-US"/>
              <a:t> </a:t>
            </a:r>
            <a:r>
              <a:rPr lang="en-US" err="1"/>
              <a:t>donde</a:t>
            </a:r>
            <a:r>
              <a:rPr lang="en-US"/>
              <a:t> personas </a:t>
            </a:r>
            <a:r>
              <a:rPr lang="en-US" err="1"/>
              <a:t>voluntarias</a:t>
            </a:r>
            <a:r>
              <a:rPr lang="en-US"/>
              <a:t> les </a:t>
            </a:r>
            <a:r>
              <a:rPr lang="en-US" err="1"/>
              <a:t>ofrecen</a:t>
            </a:r>
            <a:r>
              <a:rPr lang="en-US"/>
              <a:t> </a:t>
            </a:r>
            <a:r>
              <a:rPr lang="en-US" err="1"/>
              <a:t>desde</a:t>
            </a:r>
            <a:r>
              <a:rPr lang="en-US"/>
              <a:t> </a:t>
            </a:r>
            <a:r>
              <a:rPr lang="en-US" err="1"/>
              <a:t>una</a:t>
            </a:r>
            <a:r>
              <a:rPr lang="en-US"/>
              <a:t> palabra de </a:t>
            </a:r>
            <a:r>
              <a:rPr lang="en-US" err="1"/>
              <a:t>aliento</a:t>
            </a:r>
            <a:r>
              <a:rPr lang="en-US"/>
              <a:t>, hasta </a:t>
            </a:r>
            <a:r>
              <a:rPr lang="en-US" err="1"/>
              <a:t>una</a:t>
            </a:r>
            <a:r>
              <a:rPr lang="en-US"/>
              <a:t> </a:t>
            </a:r>
            <a:r>
              <a:rPr lang="en-US" err="1"/>
              <a:t>charla</a:t>
            </a:r>
            <a:r>
              <a:rPr lang="en-US"/>
              <a:t> o un café o un paseo, </a:t>
            </a:r>
            <a:r>
              <a:rPr lang="en-US" err="1"/>
              <a:t>lejos</a:t>
            </a:r>
            <a:r>
              <a:rPr lang="en-US"/>
              <a:t> de las horas </a:t>
            </a:r>
            <a:r>
              <a:rPr lang="en-US" err="1"/>
              <a:t>en</a:t>
            </a:r>
            <a:r>
              <a:rPr lang="en-US"/>
              <a:t> las salas de </a:t>
            </a:r>
            <a:r>
              <a:rPr lang="en-US" err="1"/>
              <a:t>espera</a:t>
            </a:r>
            <a:r>
              <a:rPr lang="en-US"/>
              <a:t>.</a:t>
            </a:r>
          </a:p>
          <a:p>
            <a:pPr algn="just"/>
            <a:endParaRPr lang="en-US"/>
          </a:p>
          <a:p>
            <a:pPr algn="just"/>
            <a:r>
              <a:rPr lang="en-US"/>
              <a:t>Pero </a:t>
            </a:r>
            <a:r>
              <a:rPr lang="en-US" err="1"/>
              <a:t>ahora</a:t>
            </a:r>
            <a:r>
              <a:rPr lang="en-US"/>
              <a:t>, “me da </a:t>
            </a:r>
            <a:r>
              <a:rPr lang="en-US" err="1"/>
              <a:t>miedo</a:t>
            </a:r>
            <a:r>
              <a:rPr lang="en-US"/>
              <a:t> </a:t>
            </a:r>
            <a:r>
              <a:rPr lang="en-US" err="1"/>
              <a:t>salir</a:t>
            </a:r>
            <a:r>
              <a:rPr lang="en-US"/>
              <a:t> sola”. Claudia llama </a:t>
            </a:r>
            <a:r>
              <a:rPr lang="en-US" err="1"/>
              <a:t>por</a:t>
            </a:r>
            <a:r>
              <a:rPr lang="en-US"/>
              <a:t> </a:t>
            </a:r>
            <a:r>
              <a:rPr lang="en-US" err="1"/>
              <a:t>teléfono</a:t>
            </a:r>
            <a:r>
              <a:rPr lang="en-US"/>
              <a:t> a Ana, que </a:t>
            </a:r>
            <a:r>
              <a:rPr lang="en-US" err="1"/>
              <a:t>despierta</a:t>
            </a:r>
            <a:r>
              <a:rPr lang="en-US"/>
              <a:t> </a:t>
            </a:r>
            <a:r>
              <a:rPr lang="en-US" err="1"/>
              <a:t>sobresaltada</a:t>
            </a:r>
            <a:r>
              <a:rPr lang="en-US"/>
              <a:t>. “Claudia, </a:t>
            </a:r>
            <a:r>
              <a:rPr lang="en-US" err="1"/>
              <a:t>ahora</a:t>
            </a:r>
            <a:r>
              <a:rPr lang="en-US"/>
              <a:t> no </a:t>
            </a:r>
            <a:r>
              <a:rPr lang="en-US" err="1"/>
              <a:t>puedo</a:t>
            </a:r>
            <a:r>
              <a:rPr lang="en-US"/>
              <a:t> </a:t>
            </a:r>
            <a:r>
              <a:rPr lang="en-US" err="1"/>
              <a:t>trasladarme</a:t>
            </a:r>
            <a:r>
              <a:rPr lang="en-US"/>
              <a:t> a la casa para </a:t>
            </a:r>
            <a:r>
              <a:rPr lang="en-US" err="1"/>
              <a:t>ir</a:t>
            </a:r>
            <a:r>
              <a:rPr lang="en-US"/>
              <a:t> </a:t>
            </a:r>
            <a:r>
              <a:rPr lang="en-US" err="1"/>
              <a:t>contigo</a:t>
            </a:r>
            <a:r>
              <a:rPr lang="en-US"/>
              <a:t>, </a:t>
            </a:r>
            <a:r>
              <a:rPr lang="en-US" err="1"/>
              <a:t>pero</a:t>
            </a:r>
            <a:r>
              <a:rPr lang="en-US"/>
              <a:t> no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preocupes</a:t>
            </a:r>
            <a:r>
              <a:rPr lang="en-US"/>
              <a:t>, </a:t>
            </a:r>
            <a:r>
              <a:rPr lang="en-US" err="1"/>
              <a:t>voy</a:t>
            </a:r>
            <a:r>
              <a:rPr lang="en-US"/>
              <a:t> a </a:t>
            </a:r>
            <a:r>
              <a:rPr lang="en-US" err="1"/>
              <a:t>acompañarte</a:t>
            </a:r>
            <a:r>
              <a:rPr lang="en-US"/>
              <a:t> </a:t>
            </a:r>
            <a:r>
              <a:rPr lang="en-US" err="1"/>
              <a:t>todo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tiempo</a:t>
            </a:r>
            <a:r>
              <a:rPr lang="en-US"/>
              <a:t>, </a:t>
            </a:r>
            <a:r>
              <a:rPr lang="en-US" err="1"/>
              <a:t>iremos</a:t>
            </a:r>
            <a:r>
              <a:rPr lang="en-US"/>
              <a:t> </a:t>
            </a:r>
            <a:r>
              <a:rPr lang="en-US" err="1"/>
              <a:t>charlando</a:t>
            </a:r>
            <a:r>
              <a:rPr lang="en-US"/>
              <a:t> </a:t>
            </a:r>
            <a:r>
              <a:rPr lang="en-US" err="1"/>
              <a:t>mientras</a:t>
            </a:r>
            <a:r>
              <a:rPr lang="en-US"/>
              <a:t> vas al hospital; </a:t>
            </a:r>
            <a:r>
              <a:rPr lang="en-US" err="1"/>
              <a:t>hablemos</a:t>
            </a:r>
            <a:r>
              <a:rPr lang="en-US"/>
              <a:t> </a:t>
            </a:r>
            <a:r>
              <a:rPr lang="en-US" err="1"/>
              <a:t>como</a:t>
            </a:r>
            <a:r>
              <a:rPr lang="en-US"/>
              <a:t> amigas, </a:t>
            </a:r>
            <a:r>
              <a:rPr lang="en-US" err="1"/>
              <a:t>todo</a:t>
            </a:r>
            <a:r>
              <a:rPr lang="en-US"/>
              <a:t> </a:t>
            </a:r>
            <a:r>
              <a:rPr lang="en-US" err="1"/>
              <a:t>va</a:t>
            </a:r>
            <a:r>
              <a:rPr lang="en-US"/>
              <a:t> a </a:t>
            </a:r>
            <a:r>
              <a:rPr lang="en-US" err="1"/>
              <a:t>estar</a:t>
            </a:r>
            <a:r>
              <a:rPr lang="en-US"/>
              <a:t> bien, </a:t>
            </a:r>
            <a:r>
              <a:rPr lang="en-US" err="1"/>
              <a:t>descríbeme</a:t>
            </a:r>
            <a:r>
              <a:rPr lang="en-US"/>
              <a:t> </a:t>
            </a:r>
            <a:r>
              <a:rPr lang="en-US" err="1"/>
              <a:t>cómo</a:t>
            </a:r>
            <a:r>
              <a:rPr lang="en-US"/>
              <a:t> es </a:t>
            </a:r>
            <a:r>
              <a:rPr lang="en-US" err="1"/>
              <a:t>el</a:t>
            </a:r>
            <a:r>
              <a:rPr lang="en-US"/>
              <a:t> barrio a </a:t>
            </a:r>
            <a:r>
              <a:rPr lang="en-US" err="1"/>
              <a:t>estas</a:t>
            </a:r>
            <a:r>
              <a:rPr lang="en-US"/>
              <a:t> horas de la </a:t>
            </a:r>
            <a:r>
              <a:rPr lang="en-US" err="1"/>
              <a:t>noche</a:t>
            </a:r>
            <a:r>
              <a:rPr lang="en-US"/>
              <a:t>”. Y es </a:t>
            </a:r>
            <a:r>
              <a:rPr lang="en-US" err="1"/>
              <a:t>este</a:t>
            </a:r>
            <a:r>
              <a:rPr lang="en-US"/>
              <a:t> un </a:t>
            </a:r>
            <a:r>
              <a:rPr lang="en-US" err="1"/>
              <a:t>gesto</a:t>
            </a:r>
            <a:r>
              <a:rPr lang="en-US"/>
              <a:t> de </a:t>
            </a:r>
            <a:r>
              <a:rPr lang="en-US" err="1"/>
              <a:t>generosidad</a:t>
            </a:r>
            <a:r>
              <a:rPr lang="en-US"/>
              <a:t> tan </a:t>
            </a:r>
            <a:r>
              <a:rPr lang="en-US" err="1"/>
              <a:t>grande</a:t>
            </a:r>
            <a:r>
              <a:rPr lang="en-US"/>
              <a:t> que </a:t>
            </a:r>
            <a:r>
              <a:rPr lang="en-US" err="1"/>
              <a:t>ilumina</a:t>
            </a:r>
            <a:r>
              <a:rPr lang="en-US"/>
              <a:t> las </a:t>
            </a:r>
            <a:r>
              <a:rPr lang="en-US" err="1"/>
              <a:t>calles</a:t>
            </a:r>
            <a:r>
              <a:rPr lang="en-US"/>
              <a:t> de Madrid de </a:t>
            </a:r>
            <a:r>
              <a:rPr lang="en-US" err="1"/>
              <a:t>madrugada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2466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0" y="1122227"/>
            <a:ext cx="4988991" cy="1399223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r">
              <a:buNone/>
            </a:pPr>
            <a:r>
              <a:rPr lang="es-ES" sz="2000" b="0" i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“Entonces, tomando él los cinco panes y los dos peces y alzando la mirada al cielo, pronunció la bendición sobre ellos, los partió y se los iba dando a los discípulos para que se los sirvieran a la gente.”  </a:t>
            </a:r>
          </a:p>
          <a:p>
            <a:pPr marL="0" indent="0" algn="r">
              <a:buNone/>
            </a:pPr>
            <a:r>
              <a:rPr lang="es-ES" sz="2000" b="0" i="1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es-ES" sz="2000" b="0" i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9, 16</a:t>
            </a:r>
            <a:r>
              <a:rPr lang="es-ES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_tradnl" sz="200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BD3183BB-3896-1259-1A14-FCF882D03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691" y="5908431"/>
            <a:ext cx="911470" cy="722564"/>
          </a:xfrm>
          <a:prstGeom prst="rect">
            <a:avLst/>
          </a:prstGeom>
        </p:spPr>
      </p:pic>
      <p:pic>
        <p:nvPicPr>
          <p:cNvPr id="1028" name="Picture 4" descr="Multiplicacion de los panes | Biblia y Comunicación">
            <a:extLst>
              <a:ext uri="{FF2B5EF4-FFF2-40B4-BE49-F238E27FC236}">
                <a16:creationId xmlns:a16="http://schemas.microsoft.com/office/drawing/2014/main" id="{30C23B80-9AD9-A4C1-B3F8-13732DA3E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48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462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“La esperanza crece con cada gesto sencillo”">
            <a:hlinkClick r:id="" action="ppaction://media"/>
            <a:extLst>
              <a:ext uri="{FF2B5EF4-FFF2-40B4-BE49-F238E27FC236}">
                <a16:creationId xmlns:a16="http://schemas.microsoft.com/office/drawing/2014/main" id="{F05E9FCF-FB7A-D0D5-568B-FF562D7E918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46600" y="685800"/>
            <a:ext cx="31003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87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F6E21E17-2FAE-1BCA-71B5-BF005999341F}"/>
              </a:ext>
            </a:extLst>
          </p:cNvPr>
          <p:cNvSpPr txBox="1"/>
          <p:nvPr/>
        </p:nvSpPr>
        <p:spPr>
          <a:xfrm>
            <a:off x="0" y="1409038"/>
            <a:ext cx="1219199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u="none" strike="noStrike" kern="1200" cap="none" spc="0" baseline="0">
                <a:solidFill>
                  <a:srgbClr val="C00000"/>
                </a:solidFill>
                <a:uFillTx/>
                <a:latin typeface="Arial Black" panose="020B0A04020102020204" pitchFamily="34" charset="0"/>
              </a:rPr>
              <a:t>GRACIAS</a:t>
            </a:r>
          </a:p>
          <a:p>
            <a:pPr algn="ctr"/>
            <a:r>
              <a:rPr lang="es-ES" sz="1800" b="1" u="none" strike="noStrike" kern="1200" cap="none" spc="0" baseline="0">
                <a:solidFill>
                  <a:srgbClr val="000000"/>
                </a:solidFill>
                <a:uFillTx/>
                <a:latin typeface="Montserrat" pitchFamily="2"/>
              </a:rPr>
              <a:t>Gracias, porque ‘La Esperanza crece con cada gesto sencillo’</a:t>
            </a:r>
            <a:endParaRPr lang="es-ES"/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2D97FFE1-4692-1741-8E18-B9E9E7F1D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392" y="3667869"/>
            <a:ext cx="3257367" cy="25132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2944713-CE0C-9F7F-0049-4F7AB4996494}"/>
              </a:ext>
            </a:extLst>
          </p:cNvPr>
          <p:cNvSpPr txBox="1"/>
          <p:nvPr/>
        </p:nvSpPr>
        <p:spPr>
          <a:xfrm>
            <a:off x="2616200" y="2472266"/>
            <a:ext cx="6985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000" b="1">
                <a:solidFill>
                  <a:srgbClr val="C00000"/>
                </a:solidFill>
                <a:latin typeface="Arial Black"/>
                <a:cs typeface="Segoe UI"/>
              </a:rPr>
              <a:t>#</a:t>
            </a:r>
            <a:r>
              <a:rPr lang="es-ES" sz="2000" b="1" err="1">
                <a:solidFill>
                  <a:srgbClr val="C00000"/>
                </a:solidFill>
                <a:latin typeface="Arial Black"/>
                <a:cs typeface="Segoe UI"/>
              </a:rPr>
              <a:t>CadaGestoSumaEsperanza</a:t>
            </a:r>
            <a:endParaRPr lang="es-ES" sz="2000" b="1">
              <a:solidFill>
                <a:srgbClr val="C00000"/>
              </a:solidFill>
              <a:latin typeface="Arial Black"/>
              <a:cs typeface="Segoe UI"/>
            </a:endParaRPr>
          </a:p>
          <a:p>
            <a:pPr algn="ctr"/>
            <a:r>
              <a:rPr lang="es-ES" sz="2000" b="1">
                <a:solidFill>
                  <a:srgbClr val="C00000"/>
                </a:solidFill>
                <a:latin typeface="Arial Black"/>
                <a:cs typeface="Segoe UI"/>
              </a:rPr>
              <a:t>#</a:t>
            </a:r>
            <a:r>
              <a:rPr lang="es-ES" sz="2000" b="1" err="1">
                <a:solidFill>
                  <a:srgbClr val="C00000"/>
                </a:solidFill>
                <a:latin typeface="Arial Black"/>
                <a:cs typeface="Segoe UI"/>
              </a:rPr>
              <a:t>CorpusChristi</a:t>
            </a:r>
            <a:r>
              <a:rPr lang="es-ES" sz="2000" b="1">
                <a:solidFill>
                  <a:srgbClr val="C00000"/>
                </a:solidFill>
                <a:latin typeface="Arial Black"/>
                <a:cs typeface="Segoe UI"/>
              </a:rPr>
              <a:t> #</a:t>
            </a:r>
            <a:r>
              <a:rPr lang="es-ES" sz="2000" b="1" err="1">
                <a:solidFill>
                  <a:srgbClr val="C00000"/>
                </a:solidFill>
                <a:latin typeface="Arial Black"/>
                <a:cs typeface="Segoe UI"/>
              </a:rPr>
              <a:t>DíadeCaridad</a:t>
            </a:r>
            <a:endParaRPr lang="es-ES" sz="2000">
              <a:latin typeface="Arial Black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118279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1">
            <a:extLst>
              <a:ext uri="{FF2B5EF4-FFF2-40B4-BE49-F238E27FC236}">
                <a16:creationId xmlns:a16="http://schemas.microsoft.com/office/drawing/2014/main" id="{81258450-F7D4-A704-46EA-4C03B5CB2521}"/>
              </a:ext>
            </a:extLst>
          </p:cNvPr>
          <p:cNvSpPr/>
          <p:nvPr/>
        </p:nvSpPr>
        <p:spPr>
          <a:xfrm>
            <a:off x="519231" y="4198489"/>
            <a:ext cx="431931" cy="374351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 1" descr="preencoded.png">
            <a:extLst>
              <a:ext uri="{FF2B5EF4-FFF2-40B4-BE49-F238E27FC236}">
                <a16:creationId xmlns:a16="http://schemas.microsoft.com/office/drawing/2014/main" id="{1EA9B773-1EFF-43B9-5568-29D3CE7CF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36" y="4229670"/>
            <a:ext cx="287920" cy="311988"/>
          </a:xfrm>
          <a:prstGeom prst="rect">
            <a:avLst/>
          </a:prstGeom>
        </p:spPr>
      </p:pic>
      <p:sp>
        <p:nvSpPr>
          <p:cNvPr id="24" name="Text 2">
            <a:extLst>
              <a:ext uri="{FF2B5EF4-FFF2-40B4-BE49-F238E27FC236}">
                <a16:creationId xmlns:a16="http://schemas.microsoft.com/office/drawing/2014/main" id="{E73D9478-1A88-B9C0-CCCB-A5ACD3C91E95}"/>
              </a:ext>
            </a:extLst>
          </p:cNvPr>
          <p:cNvSpPr/>
          <p:nvPr/>
        </p:nvSpPr>
        <p:spPr>
          <a:xfrm>
            <a:off x="1143142" y="4255611"/>
            <a:ext cx="2896031" cy="519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Multiplicación de los panes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3">
            <a:extLst>
              <a:ext uri="{FF2B5EF4-FFF2-40B4-BE49-F238E27FC236}">
                <a16:creationId xmlns:a16="http://schemas.microsoft.com/office/drawing/2014/main" id="{98FC65B0-7E45-758F-A9C0-586C7BAF5CFC}"/>
              </a:ext>
            </a:extLst>
          </p:cNvPr>
          <p:cNvSpPr/>
          <p:nvPr/>
        </p:nvSpPr>
        <p:spPr>
          <a:xfrm>
            <a:off x="1143142" y="5086321"/>
            <a:ext cx="2896031" cy="532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Jesús alimenta a la multitud con cinco panes y dos peces.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4">
            <a:extLst>
              <a:ext uri="{FF2B5EF4-FFF2-40B4-BE49-F238E27FC236}">
                <a16:creationId xmlns:a16="http://schemas.microsoft.com/office/drawing/2014/main" id="{258D4F95-10C7-654F-37BE-13405B6BBB18}"/>
              </a:ext>
            </a:extLst>
          </p:cNvPr>
          <p:cNvSpPr/>
          <p:nvPr/>
        </p:nvSpPr>
        <p:spPr>
          <a:xfrm>
            <a:off x="4279123" y="4198489"/>
            <a:ext cx="431931" cy="374351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2" descr="preencoded.png">
            <a:extLst>
              <a:ext uri="{FF2B5EF4-FFF2-40B4-BE49-F238E27FC236}">
                <a16:creationId xmlns:a16="http://schemas.microsoft.com/office/drawing/2014/main" id="{D79B790E-74AE-EFEF-0483-B3F7B12A4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128" y="4229670"/>
            <a:ext cx="287920" cy="311988"/>
          </a:xfrm>
          <a:prstGeom prst="rect">
            <a:avLst/>
          </a:prstGeom>
        </p:spPr>
      </p:pic>
      <p:sp>
        <p:nvSpPr>
          <p:cNvPr id="28" name="Text 5">
            <a:extLst>
              <a:ext uri="{FF2B5EF4-FFF2-40B4-BE49-F238E27FC236}">
                <a16:creationId xmlns:a16="http://schemas.microsoft.com/office/drawing/2014/main" id="{5D87C106-A0E1-9159-AFD9-8F0BCDC38990}"/>
              </a:ext>
            </a:extLst>
          </p:cNvPr>
          <p:cNvSpPr/>
          <p:nvPr/>
        </p:nvSpPr>
        <p:spPr>
          <a:xfrm>
            <a:off x="4903033" y="4255611"/>
            <a:ext cx="2896031" cy="519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Compartir genera abundancia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6">
            <a:extLst>
              <a:ext uri="{FF2B5EF4-FFF2-40B4-BE49-F238E27FC236}">
                <a16:creationId xmlns:a16="http://schemas.microsoft.com/office/drawing/2014/main" id="{0E4331EB-AD4F-18B1-FB04-EB2C7CC0CCEF}"/>
              </a:ext>
            </a:extLst>
          </p:cNvPr>
          <p:cNvSpPr/>
          <p:nvPr/>
        </p:nvSpPr>
        <p:spPr>
          <a:xfrm>
            <a:off x="4903033" y="5086321"/>
            <a:ext cx="2896031" cy="7986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No es solo saciar el hambre. Revela una verdad más profunda.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42B4231B-51F7-52BA-33AE-3A854B717B84}"/>
              </a:ext>
            </a:extLst>
          </p:cNvPr>
          <p:cNvSpPr/>
          <p:nvPr/>
        </p:nvSpPr>
        <p:spPr>
          <a:xfrm>
            <a:off x="8039014" y="4198489"/>
            <a:ext cx="431931" cy="374351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 3" descr="preencoded.png">
            <a:extLst>
              <a:ext uri="{FF2B5EF4-FFF2-40B4-BE49-F238E27FC236}">
                <a16:creationId xmlns:a16="http://schemas.microsoft.com/office/drawing/2014/main" id="{40E523B5-1A49-58B5-23AE-FD45612CD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019" y="4229670"/>
            <a:ext cx="287920" cy="311988"/>
          </a:xfrm>
          <a:prstGeom prst="rect">
            <a:avLst/>
          </a:prstGeom>
        </p:spPr>
      </p:pic>
      <p:sp>
        <p:nvSpPr>
          <p:cNvPr id="32" name="Text 8">
            <a:extLst>
              <a:ext uri="{FF2B5EF4-FFF2-40B4-BE49-F238E27FC236}">
                <a16:creationId xmlns:a16="http://schemas.microsoft.com/office/drawing/2014/main" id="{D61E4709-9DFD-8380-AA6B-6E188A09B4A7}"/>
              </a:ext>
            </a:extLst>
          </p:cNvPr>
          <p:cNvSpPr/>
          <p:nvPr/>
        </p:nvSpPr>
        <p:spPr>
          <a:xfrm>
            <a:off x="8662924" y="4255611"/>
            <a:ext cx="2648925" cy="259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Semillas de esperanza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9">
            <a:extLst>
              <a:ext uri="{FF2B5EF4-FFF2-40B4-BE49-F238E27FC236}">
                <a16:creationId xmlns:a16="http://schemas.microsoft.com/office/drawing/2014/main" id="{E7EE536F-99A4-66C3-F0C9-DC65B6CC7A89}"/>
              </a:ext>
            </a:extLst>
          </p:cNvPr>
          <p:cNvSpPr/>
          <p:nvPr/>
        </p:nvSpPr>
        <p:spPr>
          <a:xfrm>
            <a:off x="8662924" y="5086321"/>
            <a:ext cx="2896031" cy="7986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Cada gesto de amor y generosidad transforma la realidad.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Image 0" descr="preencoded.png">
            <a:extLst>
              <a:ext uri="{FF2B5EF4-FFF2-40B4-BE49-F238E27FC236}">
                <a16:creationId xmlns:a16="http://schemas.microsoft.com/office/drawing/2014/main" id="{94524065-4FC8-1782-4600-2D2B40747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277"/>
            <a:ext cx="12223495" cy="283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17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3">
            <a:extLst>
              <a:ext uri="{FF2B5EF4-FFF2-40B4-BE49-F238E27FC236}">
                <a16:creationId xmlns:a16="http://schemas.microsoft.com/office/drawing/2014/main" id="{7E448AFA-F4B0-098D-34B3-1F57A33F0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954" y="3887214"/>
            <a:ext cx="6271976" cy="901981"/>
          </a:xfrm>
        </p:spPr>
        <p:txBody>
          <a:bodyPr>
            <a:normAutofit/>
          </a:bodyPr>
          <a:lstStyle/>
          <a:p>
            <a:r>
              <a:rPr lang="es-ES" sz="2800">
                <a:solidFill>
                  <a:srgbClr val="C8102E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Gestos sencillos que transforman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1487261-B223-5E97-307A-848199A0857E}"/>
              </a:ext>
            </a:extLst>
          </p:cNvPr>
          <p:cNvGrpSpPr/>
          <p:nvPr/>
        </p:nvGrpSpPr>
        <p:grpSpPr>
          <a:xfrm>
            <a:off x="643924" y="4736611"/>
            <a:ext cx="10904152" cy="1644501"/>
            <a:chOff x="854094" y="4009292"/>
            <a:chExt cx="10904152" cy="1644501"/>
          </a:xfrm>
        </p:grpSpPr>
        <p:sp>
          <p:nvSpPr>
            <p:cNvPr id="7" name="Text 1">
              <a:extLst>
                <a:ext uri="{FF2B5EF4-FFF2-40B4-BE49-F238E27FC236}">
                  <a16:creationId xmlns:a16="http://schemas.microsoft.com/office/drawing/2014/main" id="{FBCD119B-349E-E033-2C62-473C8CB3A0CF}"/>
                </a:ext>
              </a:extLst>
            </p:cNvPr>
            <p:cNvSpPr/>
            <p:nvPr/>
          </p:nvSpPr>
          <p:spPr>
            <a:xfrm>
              <a:off x="854094" y="4009292"/>
              <a:ext cx="2370334" cy="36899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sz="2000" b="1">
                  <a:solidFill>
                    <a:srgbClr val="404155"/>
                  </a:solidFill>
                  <a:latin typeface="Arial" panose="020B0604020202020204" pitchFamily="34" charset="0"/>
                  <a:ea typeface="Alexandria" pitchFamily="34" charset="-122"/>
                  <a:cs typeface="Arial" panose="020B0604020202020204" pitchFamily="34" charset="0"/>
                </a:rPr>
                <a:t>Amor que acoge</a:t>
              </a:r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2">
              <a:extLst>
                <a:ext uri="{FF2B5EF4-FFF2-40B4-BE49-F238E27FC236}">
                  <a16:creationId xmlns:a16="http://schemas.microsoft.com/office/drawing/2014/main" id="{5B50B4D6-5793-C0AD-434F-659C65932A3B}"/>
                </a:ext>
              </a:extLst>
            </p:cNvPr>
            <p:cNvSpPr/>
            <p:nvPr/>
          </p:nvSpPr>
          <p:spPr>
            <a:xfrm>
              <a:off x="854094" y="4520013"/>
              <a:ext cx="3476715" cy="11337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>
                  <a:solidFill>
                    <a:srgbClr val="404155"/>
                  </a:solidFill>
                  <a:latin typeface="Arial" panose="020B0604020202020204" pitchFamily="34" charset="0"/>
                  <a:ea typeface="Nobile" pitchFamily="34" charset="-122"/>
                  <a:cs typeface="Arial" panose="020B0604020202020204" pitchFamily="34" charset="0"/>
                </a:rPr>
                <a:t>Sin condiciones ni prejuicios. Reconoce la dignidad de cada persona.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 3">
              <a:extLst>
                <a:ext uri="{FF2B5EF4-FFF2-40B4-BE49-F238E27FC236}">
                  <a16:creationId xmlns:a16="http://schemas.microsoft.com/office/drawing/2014/main" id="{2F6EE27E-7B46-AF56-F4D8-D836C7EDE093}"/>
                </a:ext>
              </a:extLst>
            </p:cNvPr>
            <p:cNvSpPr/>
            <p:nvPr/>
          </p:nvSpPr>
          <p:spPr>
            <a:xfrm>
              <a:off x="4567813" y="4009292"/>
              <a:ext cx="2828017" cy="36899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sz="2000" b="1">
                  <a:solidFill>
                    <a:srgbClr val="404155"/>
                  </a:solidFill>
                  <a:latin typeface="Arial" panose="020B0604020202020204" pitchFamily="34" charset="0"/>
                  <a:ea typeface="Alexandria" pitchFamily="34" charset="-122"/>
                  <a:cs typeface="Arial" panose="020B0604020202020204" pitchFamily="34" charset="0"/>
                </a:rPr>
                <a:t>Escucha que acompaña</a:t>
              </a:r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4">
              <a:extLst>
                <a:ext uri="{FF2B5EF4-FFF2-40B4-BE49-F238E27FC236}">
                  <a16:creationId xmlns:a16="http://schemas.microsoft.com/office/drawing/2014/main" id="{D863FBB2-5A58-B8C0-0141-ECC28CEBD7BE}"/>
                </a:ext>
              </a:extLst>
            </p:cNvPr>
            <p:cNvSpPr/>
            <p:nvPr/>
          </p:nvSpPr>
          <p:spPr>
            <a:xfrm>
              <a:off x="4567813" y="4520013"/>
              <a:ext cx="3476715" cy="37792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buNone/>
              </a:pPr>
              <a:r>
                <a:rPr lang="en-US" sz="1600">
                  <a:solidFill>
                    <a:srgbClr val="404155"/>
                  </a:solidFill>
                  <a:latin typeface="Arial" panose="020B0604020202020204" pitchFamily="34" charset="0"/>
                  <a:ea typeface="Nobile" pitchFamily="34" charset="-122"/>
                  <a:cs typeface="Arial" panose="020B0604020202020204" pitchFamily="34" charset="0"/>
                </a:rPr>
                <a:t>Sin juzgar. Crea espacio para el otro.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5">
              <a:extLst>
                <a:ext uri="{FF2B5EF4-FFF2-40B4-BE49-F238E27FC236}">
                  <a16:creationId xmlns:a16="http://schemas.microsoft.com/office/drawing/2014/main" id="{8E203D08-BC21-3AAC-B78E-85CAA1CAE7C4}"/>
                </a:ext>
              </a:extLst>
            </p:cNvPr>
            <p:cNvSpPr/>
            <p:nvPr/>
          </p:nvSpPr>
          <p:spPr>
            <a:xfrm>
              <a:off x="8281531" y="4009292"/>
              <a:ext cx="2450563" cy="36899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sz="2000" b="1">
                  <a:solidFill>
                    <a:srgbClr val="404155"/>
                  </a:solidFill>
                  <a:latin typeface="Arial" panose="020B0604020202020204" pitchFamily="34" charset="0"/>
                  <a:ea typeface="Alexandria" pitchFamily="34" charset="-122"/>
                  <a:cs typeface="Arial" panose="020B0604020202020204" pitchFamily="34" charset="0"/>
                </a:rPr>
                <a:t>Oración que conecta</a:t>
              </a:r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 6">
              <a:extLst>
                <a:ext uri="{FF2B5EF4-FFF2-40B4-BE49-F238E27FC236}">
                  <a16:creationId xmlns:a16="http://schemas.microsoft.com/office/drawing/2014/main" id="{D0ED3CBF-AF23-F16F-86BD-CA8FFEAF150E}"/>
                </a:ext>
              </a:extLst>
            </p:cNvPr>
            <p:cNvSpPr/>
            <p:nvPr/>
          </p:nvSpPr>
          <p:spPr>
            <a:xfrm>
              <a:off x="8281531" y="4520013"/>
              <a:ext cx="3476715" cy="75585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>
                  <a:solidFill>
                    <a:srgbClr val="404155"/>
                  </a:solidFill>
                  <a:latin typeface="Arial" panose="020B0604020202020204" pitchFamily="34" charset="0"/>
                  <a:ea typeface="Nobile" pitchFamily="34" charset="-122"/>
                  <a:cs typeface="Arial" panose="020B0604020202020204" pitchFamily="34" charset="0"/>
                </a:rPr>
                <a:t>Nos fortalece para caminar juntos. Nos une con Dios.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Imagen 14" descr="Imagen que contiene persona, pequeño, niña, niño&#10;&#10;Descripción generada automáticamente">
            <a:extLst>
              <a:ext uri="{FF2B5EF4-FFF2-40B4-BE49-F238E27FC236}">
                <a16:creationId xmlns:a16="http://schemas.microsoft.com/office/drawing/2014/main" id="{4A5939FB-BD37-8F13-B0F6-F86F19716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6" b="28601"/>
          <a:stretch/>
        </p:blipFill>
        <p:spPr>
          <a:xfrm>
            <a:off x="1" y="0"/>
            <a:ext cx="12191999" cy="37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75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F2F0B-0DFF-FD07-A066-0A37134C4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3">
            <a:extLst>
              <a:ext uri="{FF2B5EF4-FFF2-40B4-BE49-F238E27FC236}">
                <a16:creationId xmlns:a16="http://schemas.microsoft.com/office/drawing/2014/main" id="{5FCC8B82-7A51-9AF7-D42B-333DBE04B4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954" y="3887214"/>
            <a:ext cx="6271976" cy="901981"/>
          </a:xfrm>
        </p:spPr>
        <p:txBody>
          <a:bodyPr>
            <a:normAutofit/>
          </a:bodyPr>
          <a:lstStyle/>
          <a:p>
            <a:r>
              <a:rPr lang="es-ES" sz="2800">
                <a:solidFill>
                  <a:srgbClr val="C8102E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JUBILEO DE LA ESPERANZA</a:t>
            </a: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693F45A1-234D-D1B4-E263-B4FFCBF2FB30}"/>
              </a:ext>
            </a:extLst>
          </p:cNvPr>
          <p:cNvSpPr/>
          <p:nvPr/>
        </p:nvSpPr>
        <p:spPr>
          <a:xfrm>
            <a:off x="643924" y="4736611"/>
            <a:ext cx="2370334" cy="368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Renovación </a:t>
            </a:r>
            <a:r>
              <a:rPr lang="en-US" sz="2000" b="1" err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espiritual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4010EED4-72A4-20AA-4764-188C674076A9}"/>
              </a:ext>
            </a:extLst>
          </p:cNvPr>
          <p:cNvSpPr/>
          <p:nvPr/>
        </p:nvSpPr>
        <p:spPr>
          <a:xfrm>
            <a:off x="643924" y="5247332"/>
            <a:ext cx="3476715" cy="1133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Tiempo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extraordinario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de </a:t>
            </a: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gracia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que </a:t>
            </a: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nos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invita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a </a:t>
            </a: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profundizar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nuestra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fe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y </a:t>
            </a: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encontrarnos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con Cristo </a:t>
            </a:r>
            <a:r>
              <a:rPr lang="en-US" sz="1600" err="1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resucitado</a:t>
            </a: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DE6A4FE5-482B-DE25-E2EA-F4D8C356A725}"/>
              </a:ext>
            </a:extLst>
          </p:cNvPr>
          <p:cNvSpPr/>
          <p:nvPr/>
        </p:nvSpPr>
        <p:spPr>
          <a:xfrm>
            <a:off x="4357643" y="4736611"/>
            <a:ext cx="2828017" cy="368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Peregrinas/</a:t>
            </a:r>
            <a:r>
              <a:rPr lang="en-US" sz="2000" b="1" err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os</a:t>
            </a:r>
            <a:r>
              <a:rPr lang="en-US" sz="2000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 de esperanza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E51A05D9-38B5-C071-7286-7BB871787C54}"/>
              </a:ext>
            </a:extLst>
          </p:cNvPr>
          <p:cNvSpPr/>
          <p:nvPr/>
        </p:nvSpPr>
        <p:spPr>
          <a:xfrm>
            <a:off x="4357644" y="5247332"/>
            <a:ext cx="3476714" cy="377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En camino para encontrar sentido, </a:t>
            </a:r>
          </a:p>
          <a:p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guiados por la luz de la fe y </a:t>
            </a:r>
          </a:p>
          <a:p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el amor fraterno que nos une </a:t>
            </a:r>
          </a:p>
          <a:p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como comunidad</a:t>
            </a:r>
            <a:r>
              <a:rPr lang="es-ES" sz="1600"/>
              <a:t>.</a:t>
            </a: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20E4295D-91AE-D8B7-0E11-FD65209426BC}"/>
              </a:ext>
            </a:extLst>
          </p:cNvPr>
          <p:cNvSpPr/>
          <p:nvPr/>
        </p:nvSpPr>
        <p:spPr>
          <a:xfrm>
            <a:off x="8071361" y="4736611"/>
            <a:ext cx="2450563" cy="368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Mundo </a:t>
            </a:r>
            <a:r>
              <a:rPr lang="en-US" sz="2000" b="1" err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más</a:t>
            </a:r>
            <a:r>
              <a:rPr lang="en-US" sz="2000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 </a:t>
            </a:r>
            <a:r>
              <a:rPr lang="en-US" sz="2000" b="1" err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justo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4">
            <a:extLst>
              <a:ext uri="{FF2B5EF4-FFF2-40B4-BE49-F238E27FC236}">
                <a16:creationId xmlns:a16="http://schemas.microsoft.com/office/drawing/2014/main" id="{289C5E61-F8D7-2E90-D697-FF035375D7BE}"/>
              </a:ext>
            </a:extLst>
          </p:cNvPr>
          <p:cNvSpPr/>
          <p:nvPr/>
        </p:nvSpPr>
        <p:spPr>
          <a:xfrm>
            <a:off x="8071361" y="5247332"/>
            <a:ext cx="3476714" cy="377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Construir fraternidad y solidaridad </a:t>
            </a:r>
          </a:p>
          <a:p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desde los valores del Evangelio, </a:t>
            </a:r>
          </a:p>
          <a:p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siendo testigos activos del amor </a:t>
            </a:r>
          </a:p>
          <a:p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misericordioso.</a:t>
            </a:r>
            <a:endParaRPr lang="es-ES" sz="160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840A542-4D32-FF52-7F52-A25C71F3F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091" y="525139"/>
            <a:ext cx="8390965" cy="31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721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0E838-13E8-D92B-A9BC-9F9416DA6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3">
            <a:extLst>
              <a:ext uri="{FF2B5EF4-FFF2-40B4-BE49-F238E27FC236}">
                <a16:creationId xmlns:a16="http://schemas.microsoft.com/office/drawing/2014/main" id="{501C9A70-75E3-2B36-A89B-92C57E22CC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508" y="241337"/>
            <a:ext cx="6271976" cy="901981"/>
          </a:xfrm>
        </p:spPr>
        <p:txBody>
          <a:bodyPr>
            <a:normAutofit/>
          </a:bodyPr>
          <a:lstStyle/>
          <a:p>
            <a:r>
              <a:rPr lang="es-ES" sz="2800">
                <a:solidFill>
                  <a:srgbClr val="C8102E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Palabras que inspira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097A304-C796-2C9C-1E96-A6786E3A1F1C}"/>
              </a:ext>
            </a:extLst>
          </p:cNvPr>
          <p:cNvSpPr/>
          <p:nvPr/>
        </p:nvSpPr>
        <p:spPr>
          <a:xfrm>
            <a:off x="453821" y="1452297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F4D6DD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93A1271-A52E-32D6-F5EE-D8E6A02AD87C}"/>
              </a:ext>
            </a:extLst>
          </p:cNvPr>
          <p:cNvSpPr/>
          <p:nvPr/>
        </p:nvSpPr>
        <p:spPr>
          <a:xfrm>
            <a:off x="688255" y="16867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Papa León XIV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EF699FA8-FB5C-7786-6C68-D07A4574E545}"/>
              </a:ext>
            </a:extLst>
          </p:cNvPr>
          <p:cNvSpPr/>
          <p:nvPr/>
        </p:nvSpPr>
        <p:spPr>
          <a:xfrm>
            <a:off x="688255" y="2177150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75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"El testimonio de la fraternidad manifestado con gestos concretos contribuirá a construir un mundo más pacífico."</a:t>
            </a:r>
            <a:endParaRPr lang="en-US" sz="17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4">
            <a:extLst>
              <a:ext uri="{FF2B5EF4-FFF2-40B4-BE49-F238E27FC236}">
                <a16:creationId xmlns:a16="http://schemas.microsoft.com/office/drawing/2014/main" id="{2A499690-2DC0-0828-FA64-9C6E8A01B203}"/>
              </a:ext>
            </a:extLst>
          </p:cNvPr>
          <p:cNvSpPr/>
          <p:nvPr/>
        </p:nvSpPr>
        <p:spPr>
          <a:xfrm>
            <a:off x="4345498" y="1452297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F4D6DD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7C7F2FB1-199F-76F4-E15F-4790142C0BBC}"/>
              </a:ext>
            </a:extLst>
          </p:cNvPr>
          <p:cNvSpPr/>
          <p:nvPr/>
        </p:nvSpPr>
        <p:spPr>
          <a:xfrm>
            <a:off x="4579932" y="16867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Cardenal José Cobo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A968FA0E-A633-4E28-30F2-A9EC0A0C5B7E}"/>
              </a:ext>
            </a:extLst>
          </p:cNvPr>
          <p:cNvSpPr/>
          <p:nvPr/>
        </p:nvSpPr>
        <p:spPr>
          <a:xfrm>
            <a:off x="4579932" y="2177150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s-ES" sz="160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“La caridad es una preciosa forma de anunciar a Dios. A veces se anuncia el Evangelio con palabras, pero otras veces hay que dejar que hablen las miradas, el amor y los gestos, aunque guardemos silencio. Y en eso, sois expertos.”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7">
            <a:extLst>
              <a:ext uri="{FF2B5EF4-FFF2-40B4-BE49-F238E27FC236}">
                <a16:creationId xmlns:a16="http://schemas.microsoft.com/office/drawing/2014/main" id="{40056A6C-C585-CD94-8BBB-996B04CABDF0}"/>
              </a:ext>
            </a:extLst>
          </p:cNvPr>
          <p:cNvSpPr/>
          <p:nvPr/>
        </p:nvSpPr>
        <p:spPr>
          <a:xfrm>
            <a:off x="453821" y="4452911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F4D6DD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7" name="Text 8">
            <a:extLst>
              <a:ext uri="{FF2B5EF4-FFF2-40B4-BE49-F238E27FC236}">
                <a16:creationId xmlns:a16="http://schemas.microsoft.com/office/drawing/2014/main" id="{F0ACD7BA-E62C-401B-05DA-1AEF75BC6F64}"/>
              </a:ext>
            </a:extLst>
          </p:cNvPr>
          <p:cNvSpPr/>
          <p:nvPr/>
        </p:nvSpPr>
        <p:spPr>
          <a:xfrm>
            <a:off x="688255" y="46873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Llamada a la acción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9">
            <a:extLst>
              <a:ext uri="{FF2B5EF4-FFF2-40B4-BE49-F238E27FC236}">
                <a16:creationId xmlns:a16="http://schemas.microsoft.com/office/drawing/2014/main" id="{D743F8C0-8431-F641-A839-E429E888CAF3}"/>
              </a:ext>
            </a:extLst>
          </p:cNvPr>
          <p:cNvSpPr/>
          <p:nvPr/>
        </p:nvSpPr>
        <p:spPr>
          <a:xfrm>
            <a:off x="688255" y="5171268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s-ES" sz="160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</a:rPr>
              <a:t>Pongamos la atención en lo bueno que hay en el mundo, sin dejarnos arrastrar por la tentación de la negatividad y del mal. </a:t>
            </a:r>
            <a:r>
              <a:rPr lang="es-ES" sz="1600" b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</a:rPr>
              <a:t>Es tiempo de perseverar, confiar, creer y amar.</a:t>
            </a:r>
            <a:endParaRPr lang="es-ES" sz="160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050" name="Picture 2" descr="La vida del papa León XIV en imágenes | CNN">
            <a:extLst>
              <a:ext uri="{FF2B5EF4-FFF2-40B4-BE49-F238E27FC236}">
                <a16:creationId xmlns:a16="http://schemas.microsoft.com/office/drawing/2014/main" id="{040ED00A-DD6C-E84E-FE71-46E2C9B97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475" y="1452297"/>
            <a:ext cx="3415704" cy="192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 descr="Imagen que contiene persona, ropa, hombre, parado&#10;&#10;Descripción generada automáticamente">
            <a:extLst>
              <a:ext uri="{FF2B5EF4-FFF2-40B4-BE49-F238E27FC236}">
                <a16:creationId xmlns:a16="http://schemas.microsoft.com/office/drawing/2014/main" id="{EEBB42B8-7243-B428-4A5F-D977C363F6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5"/>
          <a:stretch/>
        </p:blipFill>
        <p:spPr>
          <a:xfrm>
            <a:off x="8322475" y="3472368"/>
            <a:ext cx="3415704" cy="207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04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">
            <a:extLst>
              <a:ext uri="{FF2B5EF4-FFF2-40B4-BE49-F238E27FC236}">
                <a16:creationId xmlns:a16="http://schemas.microsoft.com/office/drawing/2014/main" id="{BD6A1BE6-D6B4-5855-D3AC-A24A275FD7C6}"/>
              </a:ext>
            </a:extLst>
          </p:cNvPr>
          <p:cNvSpPr/>
          <p:nvPr/>
        </p:nvSpPr>
        <p:spPr>
          <a:xfrm>
            <a:off x="631120" y="1359731"/>
            <a:ext cx="19780" cy="3317780"/>
          </a:xfrm>
          <a:prstGeom prst="roundRect">
            <a:avLst>
              <a:gd name="adj" fmla="val 312558"/>
            </a:avLst>
          </a:prstGeom>
          <a:solidFill>
            <a:srgbClr val="F4D6DD"/>
          </a:solidFill>
          <a:ln/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2">
            <a:extLst>
              <a:ext uri="{FF2B5EF4-FFF2-40B4-BE49-F238E27FC236}">
                <a16:creationId xmlns:a16="http://schemas.microsoft.com/office/drawing/2014/main" id="{4A10EB54-80A3-8BCF-5117-7B3B2B8BE90E}"/>
              </a:ext>
            </a:extLst>
          </p:cNvPr>
          <p:cNvSpPr/>
          <p:nvPr/>
        </p:nvSpPr>
        <p:spPr>
          <a:xfrm>
            <a:off x="776917" y="1555604"/>
            <a:ext cx="441563" cy="24885"/>
          </a:xfrm>
          <a:prstGeom prst="roundRect">
            <a:avLst>
              <a:gd name="adj" fmla="val 312558"/>
            </a:avLst>
          </a:prstGeom>
          <a:solidFill>
            <a:srgbClr val="F4D6DD"/>
          </a:solidFill>
          <a:ln/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3">
            <a:extLst>
              <a:ext uri="{FF2B5EF4-FFF2-40B4-BE49-F238E27FC236}">
                <a16:creationId xmlns:a16="http://schemas.microsoft.com/office/drawing/2014/main" id="{6DF01F21-53F5-7622-2E5A-C8F74495FDDA}"/>
              </a:ext>
            </a:extLst>
          </p:cNvPr>
          <p:cNvSpPr/>
          <p:nvPr/>
        </p:nvSpPr>
        <p:spPr>
          <a:xfrm>
            <a:off x="465544" y="1359731"/>
            <a:ext cx="331153" cy="416630"/>
          </a:xfrm>
          <a:prstGeom prst="roundRect">
            <a:avLst>
              <a:gd name="adj" fmla="val 18669"/>
            </a:avLst>
          </a:prstGeom>
          <a:solidFill>
            <a:srgbClr val="F4D6DD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EE87360C-C6C2-0B94-BBED-2842938F6C96}"/>
              </a:ext>
            </a:extLst>
          </p:cNvPr>
          <p:cNvSpPr/>
          <p:nvPr/>
        </p:nvSpPr>
        <p:spPr>
          <a:xfrm>
            <a:off x="520749" y="1394434"/>
            <a:ext cx="220743" cy="347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98E54838-42B2-F80B-CADB-82875FFB3FAC}"/>
              </a:ext>
            </a:extLst>
          </p:cNvPr>
          <p:cNvSpPr/>
          <p:nvPr/>
        </p:nvSpPr>
        <p:spPr>
          <a:xfrm>
            <a:off x="1364083" y="1127657"/>
            <a:ext cx="1839883" cy="289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19 de junio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A33254CE-DABC-41C9-373D-EFEE9505B669}"/>
              </a:ext>
            </a:extLst>
          </p:cNvPr>
          <p:cNvSpPr/>
          <p:nvPr/>
        </p:nvSpPr>
        <p:spPr>
          <a:xfrm>
            <a:off x="1364083" y="1396957"/>
            <a:ext cx="4520902" cy="296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Celebración del Día de Caridad en las calles de Madrid.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7">
            <a:extLst>
              <a:ext uri="{FF2B5EF4-FFF2-40B4-BE49-F238E27FC236}">
                <a16:creationId xmlns:a16="http://schemas.microsoft.com/office/drawing/2014/main" id="{DF2C37B9-12C1-234B-E993-CA168083754F}"/>
              </a:ext>
            </a:extLst>
          </p:cNvPr>
          <p:cNvSpPr/>
          <p:nvPr/>
        </p:nvSpPr>
        <p:spPr>
          <a:xfrm>
            <a:off x="776917" y="2686221"/>
            <a:ext cx="441563" cy="24885"/>
          </a:xfrm>
          <a:prstGeom prst="roundRect">
            <a:avLst>
              <a:gd name="adj" fmla="val 312558"/>
            </a:avLst>
          </a:prstGeom>
          <a:solidFill>
            <a:srgbClr val="F4D6DD"/>
          </a:solidFill>
          <a:ln/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A948C149-FAE2-BD2A-F468-BEB1CEA83007}"/>
              </a:ext>
            </a:extLst>
          </p:cNvPr>
          <p:cNvSpPr/>
          <p:nvPr/>
        </p:nvSpPr>
        <p:spPr>
          <a:xfrm>
            <a:off x="465544" y="2490348"/>
            <a:ext cx="331153" cy="416630"/>
          </a:xfrm>
          <a:prstGeom prst="roundRect">
            <a:avLst>
              <a:gd name="adj" fmla="val 18669"/>
            </a:avLst>
          </a:prstGeom>
          <a:solidFill>
            <a:srgbClr val="F4D6DD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0">
            <a:extLst>
              <a:ext uri="{FF2B5EF4-FFF2-40B4-BE49-F238E27FC236}">
                <a16:creationId xmlns:a16="http://schemas.microsoft.com/office/drawing/2014/main" id="{6E0AB9FE-7CA8-AC3F-7254-866E79259EFD}"/>
              </a:ext>
            </a:extLst>
          </p:cNvPr>
          <p:cNvSpPr/>
          <p:nvPr/>
        </p:nvSpPr>
        <p:spPr>
          <a:xfrm>
            <a:off x="1367058" y="2553922"/>
            <a:ext cx="1839883" cy="289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500 mesas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1">
            <a:extLst>
              <a:ext uri="{FF2B5EF4-FFF2-40B4-BE49-F238E27FC236}">
                <a16:creationId xmlns:a16="http://schemas.microsoft.com/office/drawing/2014/main" id="{53ABE3F4-1364-5A12-3729-43E4CF236B01}"/>
              </a:ext>
            </a:extLst>
          </p:cNvPr>
          <p:cNvSpPr/>
          <p:nvPr/>
        </p:nvSpPr>
        <p:spPr>
          <a:xfrm>
            <a:off x="1367058" y="2954318"/>
            <a:ext cx="4002111" cy="296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Repartidas por todo Madrid para compartir el mensaje.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2">
            <a:extLst>
              <a:ext uri="{FF2B5EF4-FFF2-40B4-BE49-F238E27FC236}">
                <a16:creationId xmlns:a16="http://schemas.microsoft.com/office/drawing/2014/main" id="{21A4AE61-B14D-AACF-4D06-EA2C0733F5D3}"/>
              </a:ext>
            </a:extLst>
          </p:cNvPr>
          <p:cNvSpPr/>
          <p:nvPr/>
        </p:nvSpPr>
        <p:spPr>
          <a:xfrm>
            <a:off x="776917" y="3816838"/>
            <a:ext cx="441563" cy="24885"/>
          </a:xfrm>
          <a:prstGeom prst="roundRect">
            <a:avLst>
              <a:gd name="adj" fmla="val 312558"/>
            </a:avLst>
          </a:prstGeom>
          <a:solidFill>
            <a:srgbClr val="F4D6DD"/>
          </a:solidFill>
          <a:ln/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3">
            <a:extLst>
              <a:ext uri="{FF2B5EF4-FFF2-40B4-BE49-F238E27FC236}">
                <a16:creationId xmlns:a16="http://schemas.microsoft.com/office/drawing/2014/main" id="{F6BB87F9-2FD8-4906-9322-651278EB4D11}"/>
              </a:ext>
            </a:extLst>
          </p:cNvPr>
          <p:cNvSpPr/>
          <p:nvPr/>
        </p:nvSpPr>
        <p:spPr>
          <a:xfrm>
            <a:off x="465544" y="3620966"/>
            <a:ext cx="331153" cy="416630"/>
          </a:xfrm>
          <a:prstGeom prst="roundRect">
            <a:avLst>
              <a:gd name="adj" fmla="val 18669"/>
            </a:avLst>
          </a:prstGeom>
          <a:solidFill>
            <a:srgbClr val="F4D6DD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15">
            <a:extLst>
              <a:ext uri="{FF2B5EF4-FFF2-40B4-BE49-F238E27FC236}">
                <a16:creationId xmlns:a16="http://schemas.microsoft.com/office/drawing/2014/main" id="{BA707551-DF06-224D-C744-5E54C0F37243}"/>
              </a:ext>
            </a:extLst>
          </p:cNvPr>
          <p:cNvSpPr/>
          <p:nvPr/>
        </p:nvSpPr>
        <p:spPr>
          <a:xfrm>
            <a:off x="1367058" y="3684539"/>
            <a:ext cx="1839883" cy="289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5.000 personas </a:t>
            </a:r>
            <a:r>
              <a:rPr lang="en-US" sz="2200" b="1" err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voluntarias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16">
            <a:extLst>
              <a:ext uri="{FF2B5EF4-FFF2-40B4-BE49-F238E27FC236}">
                <a16:creationId xmlns:a16="http://schemas.microsoft.com/office/drawing/2014/main" id="{4CA7C7C4-AA92-5239-A11E-56ECBC0DDFFA}"/>
              </a:ext>
            </a:extLst>
          </p:cNvPr>
          <p:cNvSpPr/>
          <p:nvPr/>
        </p:nvSpPr>
        <p:spPr>
          <a:xfrm>
            <a:off x="1367058" y="4084936"/>
            <a:ext cx="5324806" cy="592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Personas entusiastas sumadas al llamamiento al amor solidario.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ítulo 33">
            <a:extLst>
              <a:ext uri="{FF2B5EF4-FFF2-40B4-BE49-F238E27FC236}">
                <a16:creationId xmlns:a16="http://schemas.microsoft.com/office/drawing/2014/main" id="{C7441643-5802-CFB8-8730-252069939E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888" y="309252"/>
            <a:ext cx="6271976" cy="901981"/>
          </a:xfrm>
        </p:spPr>
        <p:txBody>
          <a:bodyPr>
            <a:normAutofit/>
          </a:bodyPr>
          <a:lstStyle/>
          <a:p>
            <a:r>
              <a:rPr lang="es-ES" sz="2800">
                <a:solidFill>
                  <a:srgbClr val="C8102E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Día de Caridad 2025</a:t>
            </a:r>
          </a:p>
        </p:txBody>
      </p:sp>
      <p:sp>
        <p:nvSpPr>
          <p:cNvPr id="27" name="Text 5">
            <a:extLst>
              <a:ext uri="{FF2B5EF4-FFF2-40B4-BE49-F238E27FC236}">
                <a16:creationId xmlns:a16="http://schemas.microsoft.com/office/drawing/2014/main" id="{C2A2ED6F-A974-FFA0-6DD1-AE1899BC411E}"/>
              </a:ext>
            </a:extLst>
          </p:cNvPr>
          <p:cNvSpPr/>
          <p:nvPr/>
        </p:nvSpPr>
        <p:spPr>
          <a:xfrm>
            <a:off x="1364083" y="1858157"/>
            <a:ext cx="1839883" cy="289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22 de junio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6">
            <a:extLst>
              <a:ext uri="{FF2B5EF4-FFF2-40B4-BE49-F238E27FC236}">
                <a16:creationId xmlns:a16="http://schemas.microsoft.com/office/drawing/2014/main" id="{058F2BBD-6588-0FE3-1F2D-73FE488D8B49}"/>
              </a:ext>
            </a:extLst>
          </p:cNvPr>
          <p:cNvSpPr/>
          <p:nvPr/>
        </p:nvSpPr>
        <p:spPr>
          <a:xfrm>
            <a:off x="1364082" y="2098328"/>
            <a:ext cx="4002111" cy="296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>
                <a:solidFill>
                  <a:srgbClr val="404155"/>
                </a:solidFill>
                <a:latin typeface="Arial"/>
                <a:ea typeface="Nobile"/>
                <a:cs typeface="Arial"/>
              </a:rPr>
              <a:t>Corpus Christi. </a:t>
            </a:r>
            <a:r>
              <a:rPr lang="en-US" sz="1600" err="1">
                <a:solidFill>
                  <a:srgbClr val="404155"/>
                </a:solidFill>
                <a:latin typeface="Arial"/>
                <a:ea typeface="Nobile"/>
                <a:cs typeface="Arial"/>
              </a:rPr>
              <a:t>Celebración</a:t>
            </a:r>
            <a:r>
              <a:rPr lang="en-US" sz="1600">
                <a:solidFill>
                  <a:srgbClr val="404155"/>
                </a:solidFill>
                <a:latin typeface="Arial"/>
                <a:ea typeface="Nobile"/>
                <a:cs typeface="Arial"/>
              </a:rPr>
              <a:t> </a:t>
            </a:r>
            <a:r>
              <a:rPr lang="en-US" sz="1600" err="1">
                <a:solidFill>
                  <a:srgbClr val="404155"/>
                </a:solidFill>
                <a:latin typeface="Arial"/>
                <a:ea typeface="Nobile"/>
                <a:cs typeface="Arial"/>
              </a:rPr>
              <a:t>en</a:t>
            </a:r>
            <a:r>
              <a:rPr lang="en-US" sz="1600">
                <a:solidFill>
                  <a:srgbClr val="404155"/>
                </a:solidFill>
                <a:latin typeface="Arial"/>
                <a:ea typeface="Nobile"/>
                <a:cs typeface="Arial"/>
              </a:rPr>
              <a:t> las parroquias.</a:t>
            </a:r>
            <a:endParaRPr lang="en-US" sz="1600">
              <a:latin typeface="Arial"/>
              <a:ea typeface="Nobile"/>
              <a:cs typeface="Arial"/>
            </a:endParaRPr>
          </a:p>
        </p:txBody>
      </p:sp>
      <p:pic>
        <p:nvPicPr>
          <p:cNvPr id="30" name="Imagen 29" descr="Edificio con letrero en frente y tienda al lado&#10;&#10;Descripción generada automáticamente con confianza media">
            <a:extLst>
              <a:ext uri="{FF2B5EF4-FFF2-40B4-BE49-F238E27FC236}">
                <a16:creationId xmlns:a16="http://schemas.microsoft.com/office/drawing/2014/main" id="{0EA3E986-EA93-617E-5A26-1AC116C4A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76C1F60D-1937-9BD9-FD69-43186C65BFB6}"/>
              </a:ext>
            </a:extLst>
          </p:cNvPr>
          <p:cNvSpPr txBox="1"/>
          <p:nvPr/>
        </p:nvSpPr>
        <p:spPr>
          <a:xfrm>
            <a:off x="1364082" y="5084754"/>
            <a:ext cx="53248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 nos invita a ser sembradoras y sembradores de esperanza, a multiplicar los gestos sencillos que dan vida. Nos llama a construir comunidades acogedoras y solidarias, donde cada persona nos sintamos valorada, escuchada y amada.</a:t>
            </a:r>
            <a:endParaRPr lang="es-E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Shape 13">
            <a:extLst>
              <a:ext uri="{FF2B5EF4-FFF2-40B4-BE49-F238E27FC236}">
                <a16:creationId xmlns:a16="http://schemas.microsoft.com/office/drawing/2014/main" id="{4A682618-B061-826E-742F-0FFF68A055CA}"/>
              </a:ext>
            </a:extLst>
          </p:cNvPr>
          <p:cNvSpPr/>
          <p:nvPr/>
        </p:nvSpPr>
        <p:spPr>
          <a:xfrm>
            <a:off x="465544" y="4680358"/>
            <a:ext cx="331153" cy="416630"/>
          </a:xfrm>
          <a:prstGeom prst="roundRect">
            <a:avLst>
              <a:gd name="adj" fmla="val 18669"/>
            </a:avLst>
          </a:prstGeom>
          <a:solidFill>
            <a:srgbClr val="F4D6DD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12">
            <a:extLst>
              <a:ext uri="{FF2B5EF4-FFF2-40B4-BE49-F238E27FC236}">
                <a16:creationId xmlns:a16="http://schemas.microsoft.com/office/drawing/2014/main" id="{F3D78BF6-BE32-91DB-76CD-A395C5B8FD41}"/>
              </a:ext>
            </a:extLst>
          </p:cNvPr>
          <p:cNvSpPr/>
          <p:nvPr/>
        </p:nvSpPr>
        <p:spPr>
          <a:xfrm>
            <a:off x="796697" y="4883688"/>
            <a:ext cx="441563" cy="24885"/>
          </a:xfrm>
          <a:prstGeom prst="roundRect">
            <a:avLst>
              <a:gd name="adj" fmla="val 312558"/>
            </a:avLst>
          </a:prstGeom>
          <a:solidFill>
            <a:srgbClr val="F4D6DD"/>
          </a:solidFill>
          <a:ln/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15">
            <a:extLst>
              <a:ext uri="{FF2B5EF4-FFF2-40B4-BE49-F238E27FC236}">
                <a16:creationId xmlns:a16="http://schemas.microsoft.com/office/drawing/2014/main" id="{C2AA1033-4E58-2B8B-5B53-10E89847E470}"/>
              </a:ext>
            </a:extLst>
          </p:cNvPr>
          <p:cNvSpPr/>
          <p:nvPr/>
        </p:nvSpPr>
        <p:spPr>
          <a:xfrm>
            <a:off x="1386838" y="4751389"/>
            <a:ext cx="1839883" cy="289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err="1">
                <a:solidFill>
                  <a:srgbClr val="404155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Mensaje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440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62335-7A10-16AC-4046-799271045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“La esperanza crece con cada gesto sencillo”">
            <a:hlinkClick r:id="" action="ppaction://media"/>
            <a:extLst>
              <a:ext uri="{FF2B5EF4-FFF2-40B4-BE49-F238E27FC236}">
                <a16:creationId xmlns:a16="http://schemas.microsoft.com/office/drawing/2014/main" id="{E5565235-4A30-C0C2-C00F-D3E98D66F37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46600" y="685800"/>
            <a:ext cx="31003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2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8e3f034-d087-4263-83cb-dc9431c3b49b">
      <Terms xmlns="http://schemas.microsoft.com/office/infopath/2007/PartnerControls"/>
    </lcf76f155ced4ddcb4097134ff3c332f>
    <TaxCatchAll xmlns="440673b3-cf79-4167-98bf-1d41e8a228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C410E3AD474754AA619959B51FC8B8C" ma:contentTypeVersion="18" ma:contentTypeDescription="Crear nuevo documento." ma:contentTypeScope="" ma:versionID="9608aae67cb577ffde234bde6f3692c8">
  <xsd:schema xmlns:xsd="http://www.w3.org/2001/XMLSchema" xmlns:xs="http://www.w3.org/2001/XMLSchema" xmlns:p="http://schemas.microsoft.com/office/2006/metadata/properties" xmlns:ns2="98e3f034-d087-4263-83cb-dc9431c3b49b" xmlns:ns3="ee79f9ed-3575-4f9d-9c74-cfe78cb30b01" xmlns:ns4="440673b3-cf79-4167-98bf-1d41e8a22822" targetNamespace="http://schemas.microsoft.com/office/2006/metadata/properties" ma:root="true" ma:fieldsID="5e2c75ffa0fe2528a8a42b17c9fbeb59" ns2:_="" ns3:_="" ns4:_="">
    <xsd:import namespace="98e3f034-d087-4263-83cb-dc9431c3b49b"/>
    <xsd:import namespace="ee79f9ed-3575-4f9d-9c74-cfe78cb30b01"/>
    <xsd:import namespace="440673b3-cf79-4167-98bf-1d41e8a228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3f034-d087-4263-83cb-dc9431c3b4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f5c74cb3-3c17-4054-bd08-2964ca1265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9f9ed-3575-4f9d-9c74-cfe78cb30b0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673b3-cf79-4167-98bf-1d41e8a2282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ef1b9f2-7906-4055-a45c-20422c59b1d1}" ma:internalName="TaxCatchAll" ma:showField="CatchAllData" ma:web="440673b3-cf79-4167-98bf-1d41e8a228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2D9F47-B0A5-459A-B4F4-857E6C4D6507}">
  <ds:schemaRefs>
    <ds:schemaRef ds:uri="440673b3-cf79-4167-98bf-1d41e8a22822"/>
    <ds:schemaRef ds:uri="98e3f034-d087-4263-83cb-dc9431c3b49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6956879-99C3-40FA-BCFE-0ECD4C360F05}">
  <ds:schemaRefs>
    <ds:schemaRef ds:uri="440673b3-cf79-4167-98bf-1d41e8a22822"/>
    <ds:schemaRef ds:uri="98e3f034-d087-4263-83cb-dc9431c3b49b"/>
    <ds:schemaRef ds:uri="ee79f9ed-3575-4f9d-9c74-cfe78cb30b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A16A87B-8382-479B-81C3-5287E738EC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2367</Words>
  <Application>Microsoft Office PowerPoint</Application>
  <PresentationFormat>Panorámica</PresentationFormat>
  <Paragraphs>227</Paragraphs>
  <Slides>31</Slides>
  <Notes>3</Notes>
  <HiddenSlides>0</HiddenSlides>
  <MMClips>5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31</vt:i4>
      </vt:variant>
    </vt:vector>
  </HeadingPairs>
  <TitlesOfParts>
    <vt:vector size="44" baseType="lpstr">
      <vt:lpstr>Arial</vt:lpstr>
      <vt:lpstr>Arial Black</vt:lpstr>
      <vt:lpstr>Arial,Sans-Serif</vt:lpstr>
      <vt:lpstr>Calibri</vt:lpstr>
      <vt:lpstr>Calibri Light</vt:lpstr>
      <vt:lpstr>Franklin Gothic Demi Cond</vt:lpstr>
      <vt:lpstr>Impact</vt:lpstr>
      <vt:lpstr>Montserrat</vt:lpstr>
      <vt:lpstr>Open Sans</vt:lpstr>
      <vt:lpstr>Times New Roman</vt:lpstr>
      <vt:lpstr>Univers Light</vt:lpstr>
      <vt:lpstr>Tema de Office</vt:lpstr>
      <vt:lpstr>Tema de Office</vt:lpstr>
      <vt:lpstr>Presentación de PowerPoint</vt:lpstr>
      <vt:lpstr>Fundamentación:</vt:lpstr>
      <vt:lpstr>Presentación de PowerPoint</vt:lpstr>
      <vt:lpstr>Presentación de PowerPoint</vt:lpstr>
      <vt:lpstr>Gestos sencillos que transforman</vt:lpstr>
      <vt:lpstr>JUBILEO DE LA ESPERANZA</vt:lpstr>
      <vt:lpstr>Palabras que inspira</vt:lpstr>
      <vt:lpstr>Día de Caridad 2025</vt:lpstr>
      <vt:lpstr>Presentación de PowerPoint</vt:lpstr>
      <vt:lpstr>Día de Caridad 2025</vt:lpstr>
      <vt:lpstr>Presentación de PowerPoint</vt:lpstr>
      <vt:lpstr>Presentación de PowerPoint</vt:lpstr>
      <vt:lpstr>LEMA: «La esperanza crece con cada gesto sencillo»</vt:lpstr>
      <vt:lpstr>Presentación de PowerPoint</vt:lpstr>
      <vt:lpstr>MATERIALES</vt:lpstr>
      <vt:lpstr>MATERIALES</vt:lpstr>
      <vt:lpstr>MATERIALES</vt:lpstr>
      <vt:lpstr>MATERIALES</vt:lpstr>
      <vt:lpstr>VIDEOS - DÍA DE CARIDAD EN LA CALLE</vt:lpstr>
      <vt:lpstr>VIDEOS - DÍA DE CARIDAD EN LA CALLE</vt:lpstr>
      <vt:lpstr>Presentación de PowerPoint</vt:lpstr>
      <vt:lpstr>DINÁMICA 1</vt:lpstr>
      <vt:lpstr>DINÁMICA 2</vt:lpstr>
      <vt:lpstr>DINÁMICA 3</vt:lpstr>
      <vt:lpstr>SOCIEDAD EN GENERAL</vt:lpstr>
      <vt:lpstr>Acción en redes</vt:lpstr>
      <vt:lpstr>Oración - Evangelio Corpus Christi</vt:lpstr>
      <vt:lpstr>Oración</vt:lpstr>
      <vt:lpstr>Gestos sencillos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Mª Angeles Altozano Moreno</cp:lastModifiedBy>
  <cp:revision>2</cp:revision>
  <dcterms:modified xsi:type="dcterms:W3CDTF">2025-06-03T17:10:37Z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0x0101008C410E3AD474754AA619959B51FC8B8C</vt:lpwstr>
  </property>
  <property fmtid="{D5CDD505-2E9C-101B-9397-08002B2CF9AE}" pid="3" name="MediaServiceImageTags">
    <vt:lpwstr/>
  </property>
</Properties>
</file>