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48" r:id="rId5"/>
  </p:sldMasterIdLst>
  <p:notesMasterIdLst>
    <p:notesMasterId r:id="rId40"/>
  </p:notesMasterIdLst>
  <p:sldIdLst>
    <p:sldId id="281" r:id="rId6"/>
    <p:sldId id="292" r:id="rId7"/>
    <p:sldId id="285" r:id="rId8"/>
    <p:sldId id="309" r:id="rId9"/>
    <p:sldId id="262" r:id="rId10"/>
    <p:sldId id="302" r:id="rId11"/>
    <p:sldId id="300" r:id="rId12"/>
    <p:sldId id="301" r:id="rId13"/>
    <p:sldId id="303" r:id="rId14"/>
    <p:sldId id="286" r:id="rId15"/>
    <p:sldId id="284" r:id="rId16"/>
    <p:sldId id="299" r:id="rId17"/>
    <p:sldId id="304" r:id="rId18"/>
    <p:sldId id="293" r:id="rId19"/>
    <p:sldId id="295" r:id="rId20"/>
    <p:sldId id="296" r:id="rId21"/>
    <p:sldId id="297" r:id="rId22"/>
    <p:sldId id="263" r:id="rId23"/>
    <p:sldId id="310" r:id="rId24"/>
    <p:sldId id="264" r:id="rId25"/>
    <p:sldId id="312" r:id="rId26"/>
    <p:sldId id="313" r:id="rId27"/>
    <p:sldId id="314" r:id="rId28"/>
    <p:sldId id="315" r:id="rId29"/>
    <p:sldId id="316" r:id="rId30"/>
    <p:sldId id="318" r:id="rId31"/>
    <p:sldId id="265" r:id="rId32"/>
    <p:sldId id="306" r:id="rId33"/>
    <p:sldId id="288" r:id="rId34"/>
    <p:sldId id="271" r:id="rId35"/>
    <p:sldId id="272" r:id="rId36"/>
    <p:sldId id="307" r:id="rId37"/>
    <p:sldId id="308" r:id="rId38"/>
    <p:sldId id="319" r:id="rId39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3ED2CC-7536-49C1-A6ED-B825C29EF813}">
          <p14:sldIdLst/>
        </p14:section>
        <p14:section name="Sección de resumen" id="{1D984684-4806-4DC8-B364-05A4D5224138}">
          <p14:sldIdLst>
            <p14:sldId id="281"/>
            <p14:sldId id="292"/>
          </p14:sldIdLst>
        </p14:section>
        <p14:section name="CONTEXTO" id="{B5571492-CD53-4CA9-8FC1-254936BA62E3}">
          <p14:sldIdLst>
            <p14:sldId id="285"/>
          </p14:sldIdLst>
        </p14:section>
        <p14:section name="OBJETIVO: Salimos a la calle para…" id="{B1F04E4F-C402-407C-A389-2909FDC86738}">
          <p14:sldIdLst>
            <p14:sldId id="309"/>
          </p14:sldIdLst>
        </p14:section>
        <p14:section name="FUNDAMENTACIÓN" id="{DE28B91E-825B-4836-A062-EFB1BBCD292E}">
          <p14:sldIdLst>
            <p14:sldId id="262"/>
            <p14:sldId id="302"/>
            <p14:sldId id="300"/>
            <p14:sldId id="301"/>
            <p14:sldId id="303"/>
            <p14:sldId id="286"/>
            <p14:sldId id="284"/>
            <p14:sldId id="299"/>
            <p14:sldId id="304"/>
            <p14:sldId id="293"/>
            <p14:sldId id="295"/>
            <p14:sldId id="296"/>
            <p14:sldId id="297"/>
          </p14:sldIdLst>
        </p14:section>
        <p14:section name="LEMA: “Cerca de la personas”" id="{874A1B46-3067-44BA-A8DD-FF5B8B7D0E6F}">
          <p14:sldIdLst>
            <p14:sldId id="263"/>
            <p14:sldId id="310"/>
          </p14:sldIdLst>
        </p14:section>
        <p14:section name="MATERIALES" id="{C2511CE0-68DB-418A-87EA-FF7E09518A94}">
          <p14:sldIdLst>
            <p14:sldId id="264"/>
            <p14:sldId id="312"/>
            <p14:sldId id="313"/>
            <p14:sldId id="314"/>
            <p14:sldId id="315"/>
            <p14:sldId id="316"/>
            <p14:sldId id="318"/>
          </p14:sldIdLst>
        </p14:section>
        <p14:section name="DINAMIZACIÓN" id="{E159C523-321A-4E1F-9A94-ACC0D825907B}">
          <p14:sldIdLst>
            <p14:sldId id="265"/>
            <p14:sldId id="306"/>
            <p14:sldId id="288"/>
            <p14:sldId id="271"/>
            <p14:sldId id="272"/>
            <p14:sldId id="307"/>
            <p14:sldId id="308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BD21D-49AB-F2D2-D0A3-8F4DD3432F0D}" v="22" dt="2024-04-30T14:55:25.634"/>
    <p1510:client id="{3E04BB89-A16F-AF52-4AC3-9EF26C7662BF}" v="41" dt="2024-04-30T15:25:02.034"/>
    <p1510:client id="{4EAB08A8-0E25-1C07-91BD-FE8322E079DE}" v="71" dt="2024-04-30T09:27:42.294"/>
    <p1510:client id="{8AEFFEB6-0879-A122-AE66-3C9A2C9617AA}" v="882" dt="2024-04-30T14:18:15.596"/>
    <p1510:client id="{ED399740-D52A-D8E3-FB35-6864ABC5D91C}" v="1169" dt="2024-04-30T08:59:15.178"/>
    <p1510:client id="{F1C36319-25E7-A045-A6E1-398028BEFA4A}" v="161" dt="2024-04-30T06:14:04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F443D-F52E-4148-8550-24F0F381F6F5}" type="datetimeFigureOut">
              <a:t>30/04/2024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E57FE-8BCF-4272-A142-8D7BA057B840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04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1DC293-DF24-E1B3-B908-2CF39284A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1A9749-3341-6A6F-9630-C535B74129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F4B99-EC53-45E4-75B5-0A9CCF26EF2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129787-C1CA-4A1F-9C2D-C2D0FD4A2443}" type="slidenum">
              <a:t>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C8E1230-CB4A-9A03-1E41-2C155B985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1A2D579-E9F9-0072-A210-31051AD26F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A650DA-A3D7-E258-D581-C1DAE46A72B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D2F61C-D75E-420C-8188-E1D433DD55A6}" type="slidenum">
              <a:t>2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725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277D011-6FDD-481A-1BBB-ED6E01EA3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C19E3BF-31E0-D184-0B99-C2535C7DA0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42B0AB-A0E2-2D79-92E2-D531B2024A0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854DFE-9D10-4AF4-8004-910F6A1F63EC}" type="slidenum">
              <a:t>3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1DC293-DF24-E1B3-B908-2CF39284A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1A9749-3341-6A6F-9630-C535B74129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F4B99-EC53-45E4-75B5-0A9CCF26EF2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129787-C1CA-4A1F-9C2D-C2D0FD4A2443}" type="slidenum">
              <a:t>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019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277D011-6FDD-481A-1BBB-ED6E01EA3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C19E3BF-31E0-D184-0B99-C2535C7DA0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42B0AB-A0E2-2D79-92E2-D531B2024A0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854DFE-9D10-4AF4-8004-910F6A1F63EC}" type="slidenum">
              <a:t>10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649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277D011-6FDD-481A-1BBB-ED6E01EA3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C19E3BF-31E0-D184-0B99-C2535C7DA0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42B0AB-A0E2-2D79-92E2-D531B2024A0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854DFE-9D10-4AF4-8004-910F6A1F63EC}" type="slidenum">
              <a:t>11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1DC293-DF24-E1B3-B908-2CF39284A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1A9749-3341-6A6F-9630-C535B74129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F4B99-EC53-45E4-75B5-0A9CCF26EF2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129787-C1CA-4A1F-9C2D-C2D0FD4A2443}" type="slidenum">
              <a:t>19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257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1DC293-DF24-E1B3-B908-2CF39284A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1A9749-3341-6A6F-9630-C535B74129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F4B99-EC53-45E4-75B5-0A9CCF26EF2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129787-C1CA-4A1F-9C2D-C2D0FD4A2443}" type="slidenum">
              <a:t>26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76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93431-86D7-C238-037C-DD14D38E2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40586-91D8-6163-0BD3-46BECDD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7F461E-F8A8-E66E-6131-016AB399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7C5CC5-9966-1A6B-D322-5F732C32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91ACC1-93A6-CB66-2C28-F205439F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62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AB53A-2C4C-4CCA-943A-23A2A406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CF01EA-3B41-887C-F4E4-F3AC11511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8A3AB4-378D-9FE3-42D7-2C21851A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5A78A5-94BD-E0D6-F129-A1B98441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2CA985-473A-9536-7BA1-CFC75391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12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9AE52-4530-E612-8AAF-C42BC2E86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A1ED51-03D6-6B5B-E271-61518D940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18A2F4-B9D3-F21C-DBF8-F5DB97ED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E4ABC0-E1FF-9352-1362-A96FBEFC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32E015-9021-2B90-9107-6E9C57FC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13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grama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D2001-441F-0A2D-7079-8904549053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9823" y="1209668"/>
            <a:ext cx="5135764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3" name="Marcador de posición de imagen 7">
            <a:extLst>
              <a:ext uri="{FF2B5EF4-FFF2-40B4-BE49-F238E27FC236}">
                <a16:creationId xmlns:a16="http://schemas.microsoft.com/office/drawing/2014/main" id="{80569311-70FF-6510-75BC-969BC11989E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609600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CDB078A9-646A-44A8-F794-6B2C857D5D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59823" y="1789864"/>
            <a:ext cx="5135764" cy="35772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8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DF8084C5-4438-8463-D491-C3C3AE2742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A19F762-00EB-42EB-8A4D-5B73E1E04C31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1CE2941-B277-0B7F-388C-891EE45F16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373368" y="6356351"/>
            <a:ext cx="2971800" cy="365129"/>
          </a:xfrm>
        </p:spPr>
        <p:txBody>
          <a:bodyPr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2D6A755D-ED0E-C46E-E803-8C2C9F607C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939528" y="6356351"/>
            <a:ext cx="1756059" cy="36512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3248000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31470-7F7B-A1A5-7C8D-EDC215FA1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7466" y="986271"/>
            <a:ext cx="2893810" cy="10343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3" name="Marcador de texto 12">
            <a:extLst>
              <a:ext uri="{FF2B5EF4-FFF2-40B4-BE49-F238E27FC236}">
                <a16:creationId xmlns:a16="http://schemas.microsoft.com/office/drawing/2014/main" id="{1BCB5AE6-2126-7E9A-AC8B-505B3A666DB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41404" y="699461"/>
            <a:ext cx="6547506" cy="15520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4" name="Marcador de posición de imagen 7">
            <a:extLst>
              <a:ext uri="{FF2B5EF4-FFF2-40B4-BE49-F238E27FC236}">
                <a16:creationId xmlns:a16="http://schemas.microsoft.com/office/drawing/2014/main" id="{22205264-1F85-30E8-52F7-ED7691D37181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2993571"/>
            <a:ext cx="12191996" cy="38644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CE418E4-AF85-42F8-0D41-9C2259902A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6356351"/>
            <a:ext cx="3497058" cy="501648"/>
          </a:xfrm>
          <a:solidFill>
            <a:srgbClr val="592A0E">
              <a:alpha val="7000"/>
            </a:srgbClr>
          </a:solidFill>
        </p:spPr>
        <p:txBody>
          <a:bodyPr lIns="841248" bIns="13716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657C8A5-A0BA-4A38-A5D8-5CD4B3B32DD6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C7439FD-AA2E-A71E-EFF4-C93C645B92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497058" y="6356351"/>
            <a:ext cx="5197879" cy="501648"/>
          </a:xfrm>
          <a:solidFill>
            <a:srgbClr val="592A0E">
              <a:alpha val="7000"/>
            </a:srgbClr>
          </a:solidFill>
        </p:spPr>
        <p:txBody>
          <a:bodyPr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DA778131-6BFF-2CFE-3DA1-84FC637671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694938" y="6356351"/>
            <a:ext cx="3497058" cy="501648"/>
          </a:xfrm>
          <a:solidFill>
            <a:srgbClr val="592A0E">
              <a:alpha val="7000"/>
            </a:srgbClr>
          </a:solidFill>
        </p:spPr>
        <p:txBody>
          <a:bodyPr rIns="576072"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51119580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tivos princip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79BC2C25-A3BE-3A39-7420-F7AE9C2C85C8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56E72CB-858D-EDEA-EB9D-0F109E74C0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71178" y="0"/>
            <a:ext cx="4020827" cy="2300392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82296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48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9DFBCAD7-6FA0-8568-956C-26E0774F4E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71178" y="2300392"/>
            <a:ext cx="4020827" cy="4557607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216051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D7953-1176-76DB-273C-72B37DCD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3012E3-5692-8A6A-6A50-5A2720C0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02C2CE-8206-04B0-16C7-D8244926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B57F1-4A17-F85C-39F4-3DD1BFC8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72B37E-969E-C584-7945-231B3E50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684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Áreas de crecimiento">
    <p:bg>
      <p:bgPr>
        <a:solidFill>
          <a:srgbClr val="592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9">
            <a:extLst>
              <a:ext uri="{FF2B5EF4-FFF2-40B4-BE49-F238E27FC236}">
                <a16:creationId xmlns:a16="http://schemas.microsoft.com/office/drawing/2014/main" id="{C284F11A-1D4C-112E-477D-854C6E5B1054}"/>
              </a:ext>
            </a:extLst>
          </p:cNvPr>
          <p:cNvSpPr/>
          <p:nvPr/>
        </p:nvSpPr>
        <p:spPr>
          <a:xfrm>
            <a:off x="0" y="0"/>
            <a:ext cx="8153393" cy="6858000"/>
          </a:xfrm>
          <a:prstGeom prst="rect">
            <a:avLst/>
          </a:prstGeom>
          <a:solidFill>
            <a:srgbClr val="18171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3" name="Título 12">
            <a:extLst>
              <a:ext uri="{FF2B5EF4-FFF2-40B4-BE49-F238E27FC236}">
                <a16:creationId xmlns:a16="http://schemas.microsoft.com/office/drawing/2014/main" id="{8320251B-9F18-873A-0173-358C82178D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194" y="546308"/>
            <a:ext cx="7121173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11">
            <a:extLst>
              <a:ext uri="{FF2B5EF4-FFF2-40B4-BE49-F238E27FC236}">
                <a16:creationId xmlns:a16="http://schemas.microsoft.com/office/drawing/2014/main" id="{E231273D-B9BD-D5DE-BFC7-1D71D8C7436E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47721" y="1528474"/>
            <a:ext cx="6450013" cy="4128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997242-2A0C-83D9-F0B5-74DDCBAD8E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4E9C39E-6FAF-4FD2-B9A3-B57AB27F847C}" type="slidenum">
              <a:t>‹Nº›</a:t>
            </a:fld>
            <a:endParaRPr lang="es-ES"/>
          </a:p>
        </p:txBody>
      </p:sp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AFC4A535-B1B3-3230-FC3B-33A2C91664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DD2C6BB6-945E-A10F-D7C7-8FAE7DB0807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153393" y="0"/>
            <a:ext cx="403860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fecha 2">
            <a:extLst>
              <a:ext uri="{FF2B5EF4-FFF2-40B4-BE49-F238E27FC236}">
                <a16:creationId xmlns:a16="http://schemas.microsoft.com/office/drawing/2014/main" id="{4D336F45-D0B0-787F-C3AF-1B68B7238D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113587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F1AD2-4993-FF31-0B89-5040C2D7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36EE01-9E99-6BFE-90B7-C9BD65279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30B92F-7B39-FDE6-7BCD-0F453294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9D44F-FEFC-7AE8-45B8-01613B40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C8CA3-18DD-81E0-1976-517766F3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361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ozca nuestro equipo_4 Up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1">
            <a:extLst>
              <a:ext uri="{FF2B5EF4-FFF2-40B4-BE49-F238E27FC236}">
                <a16:creationId xmlns:a16="http://schemas.microsoft.com/office/drawing/2014/main" id="{1946C0D1-2E0B-B7FE-F166-301D4C7C9610}"/>
              </a:ext>
            </a:extLst>
          </p:cNvPr>
          <p:cNvGrpSpPr/>
          <p:nvPr/>
        </p:nvGrpSpPr>
        <p:grpSpPr>
          <a:xfrm>
            <a:off x="0" y="0"/>
            <a:ext cx="12203033" cy="6858000"/>
            <a:chOff x="0" y="0"/>
            <a:chExt cx="12203033" cy="6858000"/>
          </a:xfrm>
        </p:grpSpPr>
        <p:sp>
          <p:nvSpPr>
            <p:cNvPr id="3" name="Gráfico 31">
              <a:extLst>
                <a:ext uri="{FF2B5EF4-FFF2-40B4-BE49-F238E27FC236}">
                  <a16:creationId xmlns:a16="http://schemas.microsoft.com/office/drawing/2014/main" id="{E04AA8D9-9DFF-0634-BCA7-26EA8451F042}"/>
                </a:ext>
              </a:extLst>
            </p:cNvPr>
            <p:cNvSpPr/>
            <p:nvPr/>
          </p:nvSpPr>
          <p:spPr>
            <a:xfrm>
              <a:off x="0" y="0"/>
              <a:ext cx="3949037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9036"/>
                <a:gd name="f7" fmla="val 5138737"/>
                <a:gd name="f8" fmla="val 5138738"/>
                <a:gd name="f9" fmla="val 2959037"/>
                <a:gd name="f10" fmla="val 926306"/>
                <a:gd name="f11" fmla="+- 0 0 -90"/>
                <a:gd name="f12" fmla="*/ f3 1 2959036"/>
                <a:gd name="f13" fmla="*/ f4 1 5138737"/>
                <a:gd name="f14" fmla="+- f7 0 f5"/>
                <a:gd name="f15" fmla="+- f6 0 f5"/>
                <a:gd name="f16" fmla="*/ f11 f0 1"/>
                <a:gd name="f17" fmla="*/ f15 1 2959036"/>
                <a:gd name="f18" fmla="*/ f14 1 5138737"/>
                <a:gd name="f19" fmla="*/ 0 f15 1"/>
                <a:gd name="f20" fmla="*/ 0 f14 1"/>
                <a:gd name="f21" fmla="*/ 5138738 f14 1"/>
                <a:gd name="f22" fmla="*/ 2959037 f15 1"/>
                <a:gd name="f23" fmla="*/ 926306 f15 1"/>
                <a:gd name="f24" fmla="*/ f16 1 f2"/>
                <a:gd name="f25" fmla="*/ f19 1 2959036"/>
                <a:gd name="f26" fmla="*/ f20 1 5138737"/>
                <a:gd name="f27" fmla="*/ f21 1 5138737"/>
                <a:gd name="f28" fmla="*/ f22 1 2959036"/>
                <a:gd name="f29" fmla="*/ f23 1 2959036"/>
                <a:gd name="f30" fmla="*/ f5 1 f17"/>
                <a:gd name="f31" fmla="*/ f6 1 f17"/>
                <a:gd name="f32" fmla="*/ f5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7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6"/>
                </a:cxn>
                <a:cxn ang="f34">
                  <a:pos x="f48" y="f45"/>
                </a:cxn>
              </a:cxnLst>
              <a:rect l="f40" t="f43" r="f41" b="f42"/>
              <a:pathLst>
                <a:path w="2959036" h="5138737">
                  <a:moveTo>
                    <a:pt x="f5" y="f5"/>
                  </a:moveTo>
                  <a:lnTo>
                    <a:pt x="f5" y="f8"/>
                  </a:lnTo>
                  <a:lnTo>
                    <a:pt x="f9" y="f8"/>
                  </a:lnTo>
                  <a:lnTo>
                    <a:pt x="f10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  <p:sp>
          <p:nvSpPr>
            <p:cNvPr id="4" name="Gráfico 31">
              <a:extLst>
                <a:ext uri="{FF2B5EF4-FFF2-40B4-BE49-F238E27FC236}">
                  <a16:creationId xmlns:a16="http://schemas.microsoft.com/office/drawing/2014/main" id="{A4D35765-9F2D-6EAE-5E3E-6E2FD78517FB}"/>
                </a:ext>
              </a:extLst>
            </p:cNvPr>
            <p:cNvSpPr/>
            <p:nvPr/>
          </p:nvSpPr>
          <p:spPr>
            <a:xfrm>
              <a:off x="8258321" y="0"/>
              <a:ext cx="3944712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5798"/>
                <a:gd name="f7" fmla="val 5138737"/>
                <a:gd name="f8" fmla="val 2032731"/>
                <a:gd name="f9" fmla="val 5138738"/>
                <a:gd name="f10" fmla="+- 0 0 -90"/>
                <a:gd name="f11" fmla="*/ f3 1 2955798"/>
                <a:gd name="f12" fmla="*/ f4 1 5138737"/>
                <a:gd name="f13" fmla="+- f7 0 f5"/>
                <a:gd name="f14" fmla="+- f6 0 f5"/>
                <a:gd name="f15" fmla="*/ f10 f0 1"/>
                <a:gd name="f16" fmla="*/ f14 1 2955798"/>
                <a:gd name="f17" fmla="*/ f13 1 5138737"/>
                <a:gd name="f18" fmla="*/ 2032731 f14 1"/>
                <a:gd name="f19" fmla="*/ 0 f13 1"/>
                <a:gd name="f20" fmla="*/ 0 f14 1"/>
                <a:gd name="f21" fmla="*/ 5138738 f13 1"/>
                <a:gd name="f22" fmla="*/ 2955798 f14 1"/>
                <a:gd name="f23" fmla="*/ f15 1 f2"/>
                <a:gd name="f24" fmla="*/ f18 1 2955798"/>
                <a:gd name="f25" fmla="*/ f19 1 5138737"/>
                <a:gd name="f26" fmla="*/ f20 1 2955798"/>
                <a:gd name="f27" fmla="*/ f21 1 5138737"/>
                <a:gd name="f28" fmla="*/ f22 1 2955798"/>
                <a:gd name="f29" fmla="*/ f5 1 f16"/>
                <a:gd name="f30" fmla="*/ f6 1 f16"/>
                <a:gd name="f31" fmla="*/ f5 1 f17"/>
                <a:gd name="f32" fmla="*/ f7 1 f17"/>
                <a:gd name="f33" fmla="+- f23 0 f1"/>
                <a:gd name="f34" fmla="*/ f24 1 f16"/>
                <a:gd name="f35" fmla="*/ f25 1 f17"/>
                <a:gd name="f36" fmla="*/ f26 1 f16"/>
                <a:gd name="f37" fmla="*/ f27 1 f17"/>
                <a:gd name="f38" fmla="*/ f28 1 f16"/>
                <a:gd name="f39" fmla="*/ f29 f11 1"/>
                <a:gd name="f40" fmla="*/ f30 f11 1"/>
                <a:gd name="f41" fmla="*/ f32 f12 1"/>
                <a:gd name="f42" fmla="*/ f31 f12 1"/>
                <a:gd name="f43" fmla="*/ f34 f11 1"/>
                <a:gd name="f44" fmla="*/ f35 f12 1"/>
                <a:gd name="f45" fmla="*/ f36 f11 1"/>
                <a:gd name="f46" fmla="*/ f37 f12 1"/>
                <a:gd name="f47" fmla="*/ f3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3" y="f44"/>
                </a:cxn>
                <a:cxn ang="f33">
                  <a:pos x="f45" y="f46"/>
                </a:cxn>
                <a:cxn ang="f33">
                  <a:pos x="f47" y="f46"/>
                </a:cxn>
                <a:cxn ang="f33">
                  <a:pos x="f47" y="f44"/>
                </a:cxn>
              </a:cxnLst>
              <a:rect l="f39" t="f42" r="f40" b="f41"/>
              <a:pathLst>
                <a:path w="2955798" h="5138737">
                  <a:moveTo>
                    <a:pt x="f8" y="f5"/>
                  </a:moveTo>
                  <a:lnTo>
                    <a:pt x="f5" y="f9"/>
                  </a:lnTo>
                  <a:lnTo>
                    <a:pt x="f6" y="f9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EBB264AF-46E8-5507-B942-9C15C10A64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858" y="524563"/>
            <a:ext cx="10941728" cy="5764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6" name="Marcador de posición de imagen 9">
            <a:extLst>
              <a:ext uri="{FF2B5EF4-FFF2-40B4-BE49-F238E27FC236}">
                <a16:creationId xmlns:a16="http://schemas.microsoft.com/office/drawing/2014/main" id="{04205E6B-A8BB-511F-8C04-9E52674FBCC1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44172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F7114BB8-BF15-8E69-AD71-F80D3863CB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172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302DD11B-8019-3DB5-159D-7DB010F7AE4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172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CC373D76-8302-4774-5EBE-B8C8A3B8006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3582317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E25D8AFF-EA3D-18E5-5078-2DECA89BB5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582317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926C087D-B0E1-1041-0C41-8B7352A1D9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582317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5EE81A76-29EA-66DC-BBDF-E7E175B159CF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220462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38CCAFE-C0AA-1320-0E6B-0524507DEC1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20462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AE1F6E23-A03F-7F5A-B836-7D211F12997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20462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15" name="Marcador de posición de imagen 9">
            <a:extLst>
              <a:ext uri="{FF2B5EF4-FFF2-40B4-BE49-F238E27FC236}">
                <a16:creationId xmlns:a16="http://schemas.microsoft.com/office/drawing/2014/main" id="{388218CF-F582-A718-CEA1-CF3B815AD2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858606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86FA395B-F3A9-0324-4037-EFFF59AD281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606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2D0E73BB-D40C-FAD8-B9CC-73576C6829E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606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18" name="Marcador de número de diapositiva 6">
            <a:extLst>
              <a:ext uri="{FF2B5EF4-FFF2-40B4-BE49-F238E27FC236}">
                <a16:creationId xmlns:a16="http://schemas.microsoft.com/office/drawing/2014/main" id="{A77D2FAD-805C-1762-A5A8-F6232EB455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860928F-2AF1-448C-8521-F88C67D40F56}" type="slidenum">
              <a:t>‹Nº›</a:t>
            </a:fld>
            <a:endParaRPr lang="es-ES"/>
          </a:p>
        </p:txBody>
      </p:sp>
      <p:sp>
        <p:nvSpPr>
          <p:cNvPr id="19" name="Marcador de pie de página 5">
            <a:extLst>
              <a:ext uri="{FF2B5EF4-FFF2-40B4-BE49-F238E27FC236}">
                <a16:creationId xmlns:a16="http://schemas.microsoft.com/office/drawing/2014/main" id="{DA85D8DF-5807-5451-E965-F138CF309C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20" name="Marcador de fecha 4">
            <a:extLst>
              <a:ext uri="{FF2B5EF4-FFF2-40B4-BE49-F238E27FC236}">
                <a16:creationId xmlns:a16="http://schemas.microsoft.com/office/drawing/2014/main" id="{F638E24F-9BDC-2DF1-7BFD-E704B7EBF2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35869047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ozca al equipo_8 Up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1">
            <a:extLst>
              <a:ext uri="{FF2B5EF4-FFF2-40B4-BE49-F238E27FC236}">
                <a16:creationId xmlns:a16="http://schemas.microsoft.com/office/drawing/2014/main" id="{8AA945EE-B1B6-9780-9078-3BDC9006C9A9}"/>
              </a:ext>
            </a:extLst>
          </p:cNvPr>
          <p:cNvGrpSpPr/>
          <p:nvPr/>
        </p:nvGrpSpPr>
        <p:grpSpPr>
          <a:xfrm>
            <a:off x="0" y="0"/>
            <a:ext cx="12203033" cy="6858000"/>
            <a:chOff x="0" y="0"/>
            <a:chExt cx="12203033" cy="6858000"/>
          </a:xfrm>
        </p:grpSpPr>
        <p:sp>
          <p:nvSpPr>
            <p:cNvPr id="3" name="Gráfico 31">
              <a:extLst>
                <a:ext uri="{FF2B5EF4-FFF2-40B4-BE49-F238E27FC236}">
                  <a16:creationId xmlns:a16="http://schemas.microsoft.com/office/drawing/2014/main" id="{C0FFF9A1-8D64-8664-8708-D2A58DD631B6}"/>
                </a:ext>
              </a:extLst>
            </p:cNvPr>
            <p:cNvSpPr/>
            <p:nvPr/>
          </p:nvSpPr>
          <p:spPr>
            <a:xfrm>
              <a:off x="0" y="0"/>
              <a:ext cx="3949037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9036"/>
                <a:gd name="f7" fmla="val 5138737"/>
                <a:gd name="f8" fmla="val 5138738"/>
                <a:gd name="f9" fmla="val 2959037"/>
                <a:gd name="f10" fmla="val 926306"/>
                <a:gd name="f11" fmla="+- 0 0 -90"/>
                <a:gd name="f12" fmla="*/ f3 1 2959036"/>
                <a:gd name="f13" fmla="*/ f4 1 5138737"/>
                <a:gd name="f14" fmla="+- f7 0 f5"/>
                <a:gd name="f15" fmla="+- f6 0 f5"/>
                <a:gd name="f16" fmla="*/ f11 f0 1"/>
                <a:gd name="f17" fmla="*/ f15 1 2959036"/>
                <a:gd name="f18" fmla="*/ f14 1 5138737"/>
                <a:gd name="f19" fmla="*/ 0 f15 1"/>
                <a:gd name="f20" fmla="*/ 0 f14 1"/>
                <a:gd name="f21" fmla="*/ 5138738 f14 1"/>
                <a:gd name="f22" fmla="*/ 2959037 f15 1"/>
                <a:gd name="f23" fmla="*/ 926306 f15 1"/>
                <a:gd name="f24" fmla="*/ f16 1 f2"/>
                <a:gd name="f25" fmla="*/ f19 1 2959036"/>
                <a:gd name="f26" fmla="*/ f20 1 5138737"/>
                <a:gd name="f27" fmla="*/ f21 1 5138737"/>
                <a:gd name="f28" fmla="*/ f22 1 2959036"/>
                <a:gd name="f29" fmla="*/ f23 1 2959036"/>
                <a:gd name="f30" fmla="*/ f5 1 f17"/>
                <a:gd name="f31" fmla="*/ f6 1 f17"/>
                <a:gd name="f32" fmla="*/ f5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7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6"/>
                </a:cxn>
                <a:cxn ang="f34">
                  <a:pos x="f48" y="f45"/>
                </a:cxn>
              </a:cxnLst>
              <a:rect l="f40" t="f43" r="f41" b="f42"/>
              <a:pathLst>
                <a:path w="2959036" h="5138737">
                  <a:moveTo>
                    <a:pt x="f5" y="f5"/>
                  </a:moveTo>
                  <a:lnTo>
                    <a:pt x="f5" y="f8"/>
                  </a:lnTo>
                  <a:lnTo>
                    <a:pt x="f9" y="f8"/>
                  </a:lnTo>
                  <a:lnTo>
                    <a:pt x="f10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  <p:sp>
          <p:nvSpPr>
            <p:cNvPr id="4" name="Gráfico 31">
              <a:extLst>
                <a:ext uri="{FF2B5EF4-FFF2-40B4-BE49-F238E27FC236}">
                  <a16:creationId xmlns:a16="http://schemas.microsoft.com/office/drawing/2014/main" id="{4653D841-7927-FD3B-1616-48F242B7A239}"/>
                </a:ext>
              </a:extLst>
            </p:cNvPr>
            <p:cNvSpPr/>
            <p:nvPr/>
          </p:nvSpPr>
          <p:spPr>
            <a:xfrm>
              <a:off x="8258321" y="0"/>
              <a:ext cx="3944712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5798"/>
                <a:gd name="f7" fmla="val 5138737"/>
                <a:gd name="f8" fmla="val 2032731"/>
                <a:gd name="f9" fmla="val 5138738"/>
                <a:gd name="f10" fmla="+- 0 0 -90"/>
                <a:gd name="f11" fmla="*/ f3 1 2955798"/>
                <a:gd name="f12" fmla="*/ f4 1 5138737"/>
                <a:gd name="f13" fmla="+- f7 0 f5"/>
                <a:gd name="f14" fmla="+- f6 0 f5"/>
                <a:gd name="f15" fmla="*/ f10 f0 1"/>
                <a:gd name="f16" fmla="*/ f14 1 2955798"/>
                <a:gd name="f17" fmla="*/ f13 1 5138737"/>
                <a:gd name="f18" fmla="*/ 2032731 f14 1"/>
                <a:gd name="f19" fmla="*/ 0 f13 1"/>
                <a:gd name="f20" fmla="*/ 0 f14 1"/>
                <a:gd name="f21" fmla="*/ 5138738 f13 1"/>
                <a:gd name="f22" fmla="*/ 2955798 f14 1"/>
                <a:gd name="f23" fmla="*/ f15 1 f2"/>
                <a:gd name="f24" fmla="*/ f18 1 2955798"/>
                <a:gd name="f25" fmla="*/ f19 1 5138737"/>
                <a:gd name="f26" fmla="*/ f20 1 2955798"/>
                <a:gd name="f27" fmla="*/ f21 1 5138737"/>
                <a:gd name="f28" fmla="*/ f22 1 2955798"/>
                <a:gd name="f29" fmla="*/ f5 1 f16"/>
                <a:gd name="f30" fmla="*/ f6 1 f16"/>
                <a:gd name="f31" fmla="*/ f5 1 f17"/>
                <a:gd name="f32" fmla="*/ f7 1 f17"/>
                <a:gd name="f33" fmla="+- f23 0 f1"/>
                <a:gd name="f34" fmla="*/ f24 1 f16"/>
                <a:gd name="f35" fmla="*/ f25 1 f17"/>
                <a:gd name="f36" fmla="*/ f26 1 f16"/>
                <a:gd name="f37" fmla="*/ f27 1 f17"/>
                <a:gd name="f38" fmla="*/ f28 1 f16"/>
                <a:gd name="f39" fmla="*/ f29 f11 1"/>
                <a:gd name="f40" fmla="*/ f30 f11 1"/>
                <a:gd name="f41" fmla="*/ f32 f12 1"/>
                <a:gd name="f42" fmla="*/ f31 f12 1"/>
                <a:gd name="f43" fmla="*/ f34 f11 1"/>
                <a:gd name="f44" fmla="*/ f35 f12 1"/>
                <a:gd name="f45" fmla="*/ f36 f11 1"/>
                <a:gd name="f46" fmla="*/ f37 f12 1"/>
                <a:gd name="f47" fmla="*/ f3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3" y="f44"/>
                </a:cxn>
                <a:cxn ang="f33">
                  <a:pos x="f45" y="f46"/>
                </a:cxn>
                <a:cxn ang="f33">
                  <a:pos x="f47" y="f46"/>
                </a:cxn>
                <a:cxn ang="f33">
                  <a:pos x="f47" y="f44"/>
                </a:cxn>
              </a:cxnLst>
              <a:rect l="f39" t="f42" r="f40" b="f41"/>
              <a:pathLst>
                <a:path w="2955798" h="5138737">
                  <a:moveTo>
                    <a:pt x="f8" y="f5"/>
                  </a:moveTo>
                  <a:lnTo>
                    <a:pt x="f5" y="f9"/>
                  </a:lnTo>
                  <a:lnTo>
                    <a:pt x="f6" y="f9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DAB12512-EB09-4D8B-195C-78416AF4BB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8825" y="523750"/>
            <a:ext cx="10515600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6" name="Marcador de posición de imagen 9">
            <a:extLst>
              <a:ext uri="{FF2B5EF4-FFF2-40B4-BE49-F238E27FC236}">
                <a16:creationId xmlns:a16="http://schemas.microsoft.com/office/drawing/2014/main" id="{0B4A39ED-EB6E-97BA-393A-6A470708A837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620453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AE14D79F-B6AD-95E7-1260-D0750247658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2673056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6362CEA6-8BE8-9EB8-CB33-62123A26DE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3148498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E14CDE33-36E6-1FF4-D652-EE8C485B43C3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119390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9F4BC163-1E4F-9890-0CD7-665C610EE6B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2674144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9852F95B-6FE4-E946-8464-51AD3685EE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3149586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A92FDD99-407A-E2F5-1AC1-84FB68EA1C91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549005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64C98DE-6ACE-276B-1981-2DBE734262A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266787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DA9AB73B-BF46-2609-26E9-C3D43EC87A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3143314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15" name="Marcador de posición de imagen 9">
            <a:extLst>
              <a:ext uri="{FF2B5EF4-FFF2-40B4-BE49-F238E27FC236}">
                <a16:creationId xmlns:a16="http://schemas.microsoft.com/office/drawing/2014/main" id="{0404FEC8-1560-682A-B02A-BB1E9192851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174861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B589DEAB-98EA-D63A-A982-50926D350F6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266691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8416EC80-2340-2536-A662-677BF325D2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3142353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18" name="Marcador de posición de imagen 9">
            <a:extLst>
              <a:ext uri="{FF2B5EF4-FFF2-40B4-BE49-F238E27FC236}">
                <a16:creationId xmlns:a16="http://schemas.microsoft.com/office/drawing/2014/main" id="{F34C9484-2111-4DA4-427D-E262BD831D6C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620453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5502608D-8554-1F53-C05C-AD0100870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5005526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4E3A0329-D7E8-C68D-3FF9-1A992CCDD3E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5480968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21" name="Marcador de posición de imagen 9">
            <a:extLst>
              <a:ext uri="{FF2B5EF4-FFF2-40B4-BE49-F238E27FC236}">
                <a16:creationId xmlns:a16="http://schemas.microsoft.com/office/drawing/2014/main" id="{CF4BE0AA-10BB-2844-4F95-AAFC2E019076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119390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2018E215-C0F7-2378-67BF-D2F50BD29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5006614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42D6A98F-FAF3-4FF0-487A-6985C2355E1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5482056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24" name="Marcador de posición de imagen 9">
            <a:extLst>
              <a:ext uri="{FF2B5EF4-FFF2-40B4-BE49-F238E27FC236}">
                <a16:creationId xmlns:a16="http://schemas.microsoft.com/office/drawing/2014/main" id="{668C6883-DAC6-24AB-C49B-440C12106D5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549005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C4470768-0DC9-C540-08C0-755E31FC22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500034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BAF56211-BBA8-1944-4C8E-8B9A56F38B0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5475783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27" name="Marcador de posición de imagen 9">
            <a:extLst>
              <a:ext uri="{FF2B5EF4-FFF2-40B4-BE49-F238E27FC236}">
                <a16:creationId xmlns:a16="http://schemas.microsoft.com/office/drawing/2014/main" id="{A3D8226C-64A8-AC5B-399E-4C4E14EE6F6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174861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4BE4D8FE-1295-4C97-29BA-8FD1326FA66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499938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EB76143E-33E0-1162-EA18-72149425BB5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5474823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30" name="Marcador de número de diapositiva 6">
            <a:extLst>
              <a:ext uri="{FF2B5EF4-FFF2-40B4-BE49-F238E27FC236}">
                <a16:creationId xmlns:a16="http://schemas.microsoft.com/office/drawing/2014/main" id="{09A3EB11-3B74-C783-BEF8-6AD82D9C91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1C1292F-E976-4B5D-93C3-3A5FDC30C3A1}" type="slidenum">
              <a:t>‹Nº›</a:t>
            </a:fld>
            <a:endParaRPr lang="es-ES"/>
          </a:p>
        </p:txBody>
      </p:sp>
      <p:sp>
        <p:nvSpPr>
          <p:cNvPr id="31" name="Marcador de pie de página 5">
            <a:extLst>
              <a:ext uri="{FF2B5EF4-FFF2-40B4-BE49-F238E27FC236}">
                <a16:creationId xmlns:a16="http://schemas.microsoft.com/office/drawing/2014/main" id="{4B6B82AF-A3E6-C728-04D3-66294DF8D1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32" name="Marcador de fecha 4">
            <a:extLst>
              <a:ext uri="{FF2B5EF4-FFF2-40B4-BE49-F238E27FC236}">
                <a16:creationId xmlns:a16="http://schemas.microsoft.com/office/drawing/2014/main" id="{D76F4850-7752-4A30-934F-AF4F2C3B79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4450529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n de lanzamiento de productos">
    <p:bg>
      <p:bgPr>
        <a:solidFill>
          <a:srgbClr val="A2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43">
            <a:extLst>
              <a:ext uri="{FF2B5EF4-FFF2-40B4-BE49-F238E27FC236}">
                <a16:creationId xmlns:a16="http://schemas.microsoft.com/office/drawing/2014/main" id="{32BDA4C0-C173-5E59-2517-78F496D5BFE6}"/>
              </a:ext>
            </a:extLst>
          </p:cNvPr>
          <p:cNvSpPr/>
          <p:nvPr/>
        </p:nvSpPr>
        <p:spPr>
          <a:xfrm>
            <a:off x="4729935" y="0"/>
            <a:ext cx="7462061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591365"/>
              <a:gd name="f7" fmla="val 5138737"/>
              <a:gd name="f8" fmla="val 2766060"/>
              <a:gd name="f9" fmla="val 1566101"/>
              <a:gd name="f10" fmla="val 1800416"/>
              <a:gd name="f11" fmla="val 1946243"/>
              <a:gd name="f12" fmla="val 1097947"/>
              <a:gd name="f13" fmla="val 2382869"/>
              <a:gd name="f14" fmla="val 658749"/>
              <a:gd name="f15" fmla="val 2875979"/>
              <a:gd name="f16" fmla="val 219551"/>
              <a:gd name="f17" fmla="val 3368993"/>
              <a:gd name="f18" fmla="val 3977735"/>
              <a:gd name="f19" fmla="val 4702016"/>
              <a:gd name="f20" fmla="val 4853178"/>
              <a:gd name="f21" fmla="val 9049"/>
              <a:gd name="f22" fmla="val 4998720"/>
              <a:gd name="f23" fmla="val 26670"/>
              <a:gd name="f24" fmla="val 5138738"/>
              <a:gd name="f25" fmla="val 2675763"/>
              <a:gd name="f26" fmla="val 2546033"/>
              <a:gd name="f27" fmla="val 4937951"/>
              <a:gd name="f28" fmla="val 2481072"/>
              <a:gd name="f29" fmla="val 4705065"/>
              <a:gd name="f30" fmla="val 4439984"/>
              <a:gd name="f31" fmla="val 4136898"/>
              <a:gd name="f32" fmla="val 2588990"/>
              <a:gd name="f33" fmla="val 3851815"/>
              <a:gd name="f34" fmla="val 2804636"/>
              <a:gd name="f35" fmla="val 3584734"/>
              <a:gd name="f36" fmla="val 3020378"/>
              <a:gd name="f37" fmla="val 3317653"/>
              <a:gd name="f38" fmla="val 3351657"/>
              <a:gd name="f39" fmla="val 3060764"/>
              <a:gd name="f40" fmla="val 3798570"/>
              <a:gd name="f41" fmla="val 2814257"/>
              <a:gd name="f42" fmla="val 5378101"/>
              <a:gd name="f43" fmla="val 4717352"/>
              <a:gd name="f44" fmla="val 5225510"/>
              <a:gd name="f45" fmla="val 4879181"/>
              <a:gd name="f46" fmla="val 5082635"/>
              <a:gd name="f47" fmla="val 5019580"/>
              <a:gd name="f48" fmla="val 4949381"/>
              <a:gd name="f49" fmla="val 5138642"/>
              <a:gd name="f50" fmla="val 5591366"/>
              <a:gd name="f51" fmla="val 5397056"/>
              <a:gd name="f52" fmla="val 5226368"/>
              <a:gd name="f53" fmla="val 200978"/>
              <a:gd name="f54" fmla="val 4988910"/>
              <a:gd name="f55" fmla="val 399383"/>
              <a:gd name="f56" fmla="val 4684681"/>
              <a:gd name="f57" fmla="val 595217"/>
              <a:gd name="f58" fmla="val 4507230"/>
              <a:gd name="f59" fmla="val 377000"/>
              <a:gd name="f60" fmla="val 4364070"/>
              <a:gd name="f61" fmla="val 178689"/>
              <a:gd name="f62" fmla="val 4254627"/>
              <a:gd name="f63" fmla="val 1910620"/>
              <a:gd name="f64" fmla="val 1941005"/>
              <a:gd name="f65" fmla="val 105728"/>
              <a:gd name="f66" fmla="val 1976914"/>
              <a:gd name="f67" fmla="val 210407"/>
              <a:gd name="f68" fmla="val 2018633"/>
              <a:gd name="f69" fmla="val 314039"/>
              <a:gd name="f70" fmla="val 2172748"/>
              <a:gd name="f71" fmla="val 696754"/>
              <a:gd name="f72" fmla="val 2421922"/>
              <a:gd name="f73" fmla="val 1114044"/>
              <a:gd name="f74" fmla="+- 0 0 -90"/>
              <a:gd name="f75" fmla="*/ f3 1 5591365"/>
              <a:gd name="f76" fmla="*/ f4 1 5138737"/>
              <a:gd name="f77" fmla="+- f7 0 f5"/>
              <a:gd name="f78" fmla="+- f6 0 f5"/>
              <a:gd name="f79" fmla="*/ f74 f0 1"/>
              <a:gd name="f80" fmla="*/ f78 1 5591365"/>
              <a:gd name="f81" fmla="*/ f77 1 5138737"/>
              <a:gd name="f82" fmla="*/ 2766060 f78 1"/>
              <a:gd name="f83" fmla="*/ 1566101 f77 1"/>
              <a:gd name="f84" fmla="*/ 658749 f78 1"/>
              <a:gd name="f85" fmla="*/ 2875979 f77 1"/>
              <a:gd name="f86" fmla="*/ 0 f78 1"/>
              <a:gd name="f87" fmla="*/ 4702016 f77 1"/>
              <a:gd name="f88" fmla="*/ 26670 f78 1"/>
              <a:gd name="f89" fmla="*/ 5138738 f77 1"/>
              <a:gd name="f90" fmla="*/ 2675763 f78 1"/>
              <a:gd name="f91" fmla="*/ 2481072 f78 1"/>
              <a:gd name="f92" fmla="*/ 4439984 f77 1"/>
              <a:gd name="f93" fmla="*/ 2804636 f78 1"/>
              <a:gd name="f94" fmla="*/ 3584734 f77 1"/>
              <a:gd name="f95" fmla="*/ 3798570 f78 1"/>
              <a:gd name="f96" fmla="*/ 2814257 f77 1"/>
              <a:gd name="f97" fmla="*/ 5378101 f78 1"/>
              <a:gd name="f98" fmla="*/ 4717352 f77 1"/>
              <a:gd name="f99" fmla="*/ 4949381 f78 1"/>
              <a:gd name="f100" fmla="*/ 5138642 f77 1"/>
              <a:gd name="f101" fmla="*/ 5591366 f78 1"/>
              <a:gd name="f102" fmla="*/ 0 f77 1"/>
              <a:gd name="f103" fmla="*/ 5397056 f78 1"/>
              <a:gd name="f104" fmla="*/ 4684681 f78 1"/>
              <a:gd name="f105" fmla="*/ 595217 f77 1"/>
              <a:gd name="f106" fmla="*/ 4254627 f78 1"/>
              <a:gd name="f107" fmla="*/ 1910620 f78 1"/>
              <a:gd name="f108" fmla="*/ 2018633 f78 1"/>
              <a:gd name="f109" fmla="*/ 314039 f77 1"/>
              <a:gd name="f110" fmla="*/ f79 1 f2"/>
              <a:gd name="f111" fmla="*/ f82 1 5591365"/>
              <a:gd name="f112" fmla="*/ f83 1 5138737"/>
              <a:gd name="f113" fmla="*/ f84 1 5591365"/>
              <a:gd name="f114" fmla="*/ f85 1 5138737"/>
              <a:gd name="f115" fmla="*/ f86 1 5591365"/>
              <a:gd name="f116" fmla="*/ f87 1 5138737"/>
              <a:gd name="f117" fmla="*/ f88 1 5591365"/>
              <a:gd name="f118" fmla="*/ f89 1 5138737"/>
              <a:gd name="f119" fmla="*/ f90 1 5591365"/>
              <a:gd name="f120" fmla="*/ f91 1 5591365"/>
              <a:gd name="f121" fmla="*/ f92 1 5138737"/>
              <a:gd name="f122" fmla="*/ f93 1 5591365"/>
              <a:gd name="f123" fmla="*/ f94 1 5138737"/>
              <a:gd name="f124" fmla="*/ f95 1 5591365"/>
              <a:gd name="f125" fmla="*/ f96 1 5138737"/>
              <a:gd name="f126" fmla="*/ f97 1 5591365"/>
              <a:gd name="f127" fmla="*/ f98 1 5138737"/>
              <a:gd name="f128" fmla="*/ f99 1 5591365"/>
              <a:gd name="f129" fmla="*/ f100 1 5138737"/>
              <a:gd name="f130" fmla="*/ f101 1 5591365"/>
              <a:gd name="f131" fmla="*/ f102 1 5138737"/>
              <a:gd name="f132" fmla="*/ f103 1 5591365"/>
              <a:gd name="f133" fmla="*/ f104 1 5591365"/>
              <a:gd name="f134" fmla="*/ f105 1 5138737"/>
              <a:gd name="f135" fmla="*/ f106 1 5591365"/>
              <a:gd name="f136" fmla="*/ f107 1 5591365"/>
              <a:gd name="f137" fmla="*/ f108 1 5591365"/>
              <a:gd name="f138" fmla="*/ f109 1 5138737"/>
              <a:gd name="f139" fmla="*/ f5 1 f80"/>
              <a:gd name="f140" fmla="*/ f6 1 f80"/>
              <a:gd name="f141" fmla="*/ f5 1 f81"/>
              <a:gd name="f142" fmla="*/ f7 1 f81"/>
              <a:gd name="f143" fmla="+- f110 0 f1"/>
              <a:gd name="f144" fmla="*/ f111 1 f80"/>
              <a:gd name="f145" fmla="*/ f112 1 f81"/>
              <a:gd name="f146" fmla="*/ f113 1 f80"/>
              <a:gd name="f147" fmla="*/ f114 1 f81"/>
              <a:gd name="f148" fmla="*/ f115 1 f80"/>
              <a:gd name="f149" fmla="*/ f116 1 f81"/>
              <a:gd name="f150" fmla="*/ f117 1 f80"/>
              <a:gd name="f151" fmla="*/ f118 1 f81"/>
              <a:gd name="f152" fmla="*/ f119 1 f80"/>
              <a:gd name="f153" fmla="*/ f120 1 f80"/>
              <a:gd name="f154" fmla="*/ f121 1 f81"/>
              <a:gd name="f155" fmla="*/ f122 1 f80"/>
              <a:gd name="f156" fmla="*/ f123 1 f81"/>
              <a:gd name="f157" fmla="*/ f124 1 f80"/>
              <a:gd name="f158" fmla="*/ f125 1 f81"/>
              <a:gd name="f159" fmla="*/ f126 1 f80"/>
              <a:gd name="f160" fmla="*/ f127 1 f81"/>
              <a:gd name="f161" fmla="*/ f128 1 f80"/>
              <a:gd name="f162" fmla="*/ f129 1 f81"/>
              <a:gd name="f163" fmla="*/ f130 1 f80"/>
              <a:gd name="f164" fmla="*/ f131 1 f81"/>
              <a:gd name="f165" fmla="*/ f132 1 f80"/>
              <a:gd name="f166" fmla="*/ f133 1 f80"/>
              <a:gd name="f167" fmla="*/ f134 1 f81"/>
              <a:gd name="f168" fmla="*/ f135 1 f80"/>
              <a:gd name="f169" fmla="*/ f136 1 f80"/>
              <a:gd name="f170" fmla="*/ f137 1 f80"/>
              <a:gd name="f171" fmla="*/ f138 1 f81"/>
              <a:gd name="f172" fmla="*/ f139 f75 1"/>
              <a:gd name="f173" fmla="*/ f140 f75 1"/>
              <a:gd name="f174" fmla="*/ f142 f76 1"/>
              <a:gd name="f175" fmla="*/ f141 f76 1"/>
              <a:gd name="f176" fmla="*/ f144 f75 1"/>
              <a:gd name="f177" fmla="*/ f145 f76 1"/>
              <a:gd name="f178" fmla="*/ f146 f75 1"/>
              <a:gd name="f179" fmla="*/ f147 f76 1"/>
              <a:gd name="f180" fmla="*/ f148 f75 1"/>
              <a:gd name="f181" fmla="*/ f149 f76 1"/>
              <a:gd name="f182" fmla="*/ f150 f75 1"/>
              <a:gd name="f183" fmla="*/ f151 f76 1"/>
              <a:gd name="f184" fmla="*/ f152 f75 1"/>
              <a:gd name="f185" fmla="*/ f153 f75 1"/>
              <a:gd name="f186" fmla="*/ f154 f76 1"/>
              <a:gd name="f187" fmla="*/ f155 f75 1"/>
              <a:gd name="f188" fmla="*/ f156 f76 1"/>
              <a:gd name="f189" fmla="*/ f157 f75 1"/>
              <a:gd name="f190" fmla="*/ f158 f76 1"/>
              <a:gd name="f191" fmla="*/ f159 f75 1"/>
              <a:gd name="f192" fmla="*/ f160 f76 1"/>
              <a:gd name="f193" fmla="*/ f161 f75 1"/>
              <a:gd name="f194" fmla="*/ f162 f76 1"/>
              <a:gd name="f195" fmla="*/ f163 f75 1"/>
              <a:gd name="f196" fmla="*/ f164 f76 1"/>
              <a:gd name="f197" fmla="*/ f165 f75 1"/>
              <a:gd name="f198" fmla="*/ f166 f75 1"/>
              <a:gd name="f199" fmla="*/ f167 f76 1"/>
              <a:gd name="f200" fmla="*/ f168 f75 1"/>
              <a:gd name="f201" fmla="*/ f169 f75 1"/>
              <a:gd name="f202" fmla="*/ f170 f75 1"/>
              <a:gd name="f203" fmla="*/ f171 f7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43">
                <a:pos x="f176" y="f177"/>
              </a:cxn>
              <a:cxn ang="f143">
                <a:pos x="f178" y="f179"/>
              </a:cxn>
              <a:cxn ang="f143">
                <a:pos x="f180" y="f181"/>
              </a:cxn>
              <a:cxn ang="f143">
                <a:pos x="f182" y="f183"/>
              </a:cxn>
              <a:cxn ang="f143">
                <a:pos x="f184" y="f183"/>
              </a:cxn>
              <a:cxn ang="f143">
                <a:pos x="f185" y="f186"/>
              </a:cxn>
              <a:cxn ang="f143">
                <a:pos x="f187" y="f188"/>
              </a:cxn>
              <a:cxn ang="f143">
                <a:pos x="f189" y="f190"/>
              </a:cxn>
              <a:cxn ang="f143">
                <a:pos x="f191" y="f192"/>
              </a:cxn>
              <a:cxn ang="f143">
                <a:pos x="f193" y="f194"/>
              </a:cxn>
              <a:cxn ang="f143">
                <a:pos x="f195" y="f194"/>
              </a:cxn>
              <a:cxn ang="f143">
                <a:pos x="f195" y="f196"/>
              </a:cxn>
              <a:cxn ang="f143">
                <a:pos x="f197" y="f196"/>
              </a:cxn>
              <a:cxn ang="f143">
                <a:pos x="f198" y="f199"/>
              </a:cxn>
              <a:cxn ang="f143">
                <a:pos x="f200" y="f196"/>
              </a:cxn>
              <a:cxn ang="f143">
                <a:pos x="f201" y="f196"/>
              </a:cxn>
              <a:cxn ang="f143">
                <a:pos x="f202" y="f203"/>
              </a:cxn>
              <a:cxn ang="f143">
                <a:pos x="f176" y="f177"/>
              </a:cxn>
            </a:cxnLst>
            <a:rect l="f172" t="f175" r="f173" b="f174"/>
            <a:pathLst>
              <a:path w="5591365" h="5138737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5" y="f18"/>
                  <a:pt x="f5" y="f19"/>
                </a:cubicBezTo>
                <a:cubicBezTo>
                  <a:pt x="f5" y="f20"/>
                  <a:pt x="f21" y="f22"/>
                  <a:pt x="f23" y="f24"/>
                </a:cubicBezTo>
                <a:lnTo>
                  <a:pt x="f25" y="f24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5"/>
                  <a:pt x="f46" y="f47"/>
                  <a:pt x="f48" y="f49"/>
                </a:cubicBezTo>
                <a:lnTo>
                  <a:pt x="f50" y="f49"/>
                </a:lnTo>
                <a:lnTo>
                  <a:pt x="f50" y="f5"/>
                </a:lnTo>
                <a:lnTo>
                  <a:pt x="f51" y="f5"/>
                </a:ln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5"/>
                </a:cubicBezTo>
                <a:lnTo>
                  <a:pt x="f63" y="f5"/>
                </a:ln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8" y="f9"/>
                </a:cubicBezTo>
                <a:close/>
              </a:path>
            </a:pathLst>
          </a:custGeom>
          <a:solidFill>
            <a:srgbClr val="D6BFA5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Rectángulo 6">
            <a:extLst>
              <a:ext uri="{FF2B5EF4-FFF2-40B4-BE49-F238E27FC236}">
                <a16:creationId xmlns:a16="http://schemas.microsoft.com/office/drawing/2014/main" id="{C7C37A6C-3A20-3EA9-5607-F0E0EA8A58F8}"/>
              </a:ext>
            </a:extLst>
          </p:cNvPr>
          <p:cNvSpPr/>
          <p:nvPr/>
        </p:nvSpPr>
        <p:spPr>
          <a:xfrm>
            <a:off x="951981" y="1584728"/>
            <a:ext cx="1435617" cy="1239524"/>
          </a:xfrm>
          <a:prstGeom prst="rect">
            <a:avLst/>
          </a:prstGeom>
          <a:solidFill>
            <a:srgbClr val="F1EAE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4" name="Rectángulo 8">
            <a:extLst>
              <a:ext uri="{FF2B5EF4-FFF2-40B4-BE49-F238E27FC236}">
                <a16:creationId xmlns:a16="http://schemas.microsoft.com/office/drawing/2014/main" id="{E565DCEE-1E74-87DA-9601-81DADE0919F1}"/>
              </a:ext>
            </a:extLst>
          </p:cNvPr>
          <p:cNvSpPr/>
          <p:nvPr/>
        </p:nvSpPr>
        <p:spPr>
          <a:xfrm>
            <a:off x="951981" y="3058238"/>
            <a:ext cx="1435617" cy="1239524"/>
          </a:xfrm>
          <a:prstGeom prst="rect">
            <a:avLst/>
          </a:prstGeom>
          <a:solidFill>
            <a:srgbClr val="F1EAE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5" name="Rectángulo 11">
            <a:extLst>
              <a:ext uri="{FF2B5EF4-FFF2-40B4-BE49-F238E27FC236}">
                <a16:creationId xmlns:a16="http://schemas.microsoft.com/office/drawing/2014/main" id="{D6E64081-A515-8FCD-B9F2-AB3B29311B1F}"/>
              </a:ext>
            </a:extLst>
          </p:cNvPr>
          <p:cNvSpPr/>
          <p:nvPr/>
        </p:nvSpPr>
        <p:spPr>
          <a:xfrm>
            <a:off x="951981" y="4531738"/>
            <a:ext cx="1435617" cy="1239524"/>
          </a:xfrm>
          <a:prstGeom prst="rect">
            <a:avLst/>
          </a:prstGeom>
          <a:solidFill>
            <a:srgbClr val="BFBFB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6" name="Rectángulo 13">
            <a:extLst>
              <a:ext uri="{FF2B5EF4-FFF2-40B4-BE49-F238E27FC236}">
                <a16:creationId xmlns:a16="http://schemas.microsoft.com/office/drawing/2014/main" id="{AE658F8C-0040-427A-534F-110C48C8358B}"/>
              </a:ext>
            </a:extLst>
          </p:cNvPr>
          <p:cNvSpPr/>
          <p:nvPr/>
        </p:nvSpPr>
        <p:spPr>
          <a:xfrm>
            <a:off x="6298167" y="1584728"/>
            <a:ext cx="1435617" cy="1239524"/>
          </a:xfrm>
          <a:prstGeom prst="rect">
            <a:avLst/>
          </a:prstGeom>
          <a:solidFill>
            <a:srgbClr val="F1EAE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7" name="Rectángulo 15">
            <a:extLst>
              <a:ext uri="{FF2B5EF4-FFF2-40B4-BE49-F238E27FC236}">
                <a16:creationId xmlns:a16="http://schemas.microsoft.com/office/drawing/2014/main" id="{F6702CC0-D432-E43D-8FA1-25B2CE01DDB7}"/>
              </a:ext>
            </a:extLst>
          </p:cNvPr>
          <p:cNvSpPr/>
          <p:nvPr/>
        </p:nvSpPr>
        <p:spPr>
          <a:xfrm>
            <a:off x="6298167" y="3058238"/>
            <a:ext cx="1435617" cy="1239524"/>
          </a:xfrm>
          <a:prstGeom prst="rect">
            <a:avLst/>
          </a:prstGeom>
          <a:solidFill>
            <a:srgbClr val="BFBFB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2AF63E8-ACD9-6D68-41E7-BE0F127F02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529" y="521208"/>
            <a:ext cx="10302553" cy="535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9" name="Marcador de texto 14">
            <a:extLst>
              <a:ext uri="{FF2B5EF4-FFF2-40B4-BE49-F238E27FC236}">
                <a16:creationId xmlns:a16="http://schemas.microsoft.com/office/drawing/2014/main" id="{2EF5C9B4-547D-BE17-A7AC-0D29F979113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981" y="1584728"/>
            <a:ext cx="1435617" cy="123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EFD75B2E-88F9-B5D7-49BF-1F27DEDCCF0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78242" y="1530266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2F5FDE81-15E6-7481-DDE2-40298F83CA4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78031" y="1798652"/>
            <a:ext cx="3365019" cy="102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2" name="Marcador de texto 14">
            <a:extLst>
              <a:ext uri="{FF2B5EF4-FFF2-40B4-BE49-F238E27FC236}">
                <a16:creationId xmlns:a16="http://schemas.microsoft.com/office/drawing/2014/main" id="{7D87581B-53B0-B7A2-690D-B9559C41FB8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98442" y="1584728"/>
            <a:ext cx="1435617" cy="123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B5D1F6D2-4678-DB7C-8234-8343694CF8D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22398" y="1530266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BD89C054-3126-4C3A-3333-6E749F6905C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22187" y="1798652"/>
            <a:ext cx="3365019" cy="102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2EEF36E2-151D-4362-DD24-3F905F8C940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981" y="3058238"/>
            <a:ext cx="1435617" cy="123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448F4468-C5EC-4D90-1EB8-FD8F7CA2959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8796" y="3025219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79DA6F3F-DDD0-BE66-8D73-A9DFA0209F5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8586" y="3293604"/>
            <a:ext cx="3365019" cy="1003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A6E37006-4800-B32C-FC99-6ADD49926AC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98442" y="3058238"/>
            <a:ext cx="1435617" cy="1239524"/>
          </a:xfrm>
          <a:prstGeom prst="rect">
            <a:avLst/>
          </a:prstGeom>
          <a:solidFill>
            <a:srgbClr val="F1EAE1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9" name="Marcador de texto 14">
            <a:extLst>
              <a:ext uri="{FF2B5EF4-FFF2-40B4-BE49-F238E27FC236}">
                <a16:creationId xmlns:a16="http://schemas.microsoft.com/office/drawing/2014/main" id="{24D9F30D-8485-2FFE-2C31-5C64D553B48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12961" y="3025219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880A81B4-3BED-2687-3507-F067CB6F36F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12751" y="3293604"/>
            <a:ext cx="3365019" cy="1003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21" name="Marcador de texto 14">
            <a:extLst>
              <a:ext uri="{FF2B5EF4-FFF2-40B4-BE49-F238E27FC236}">
                <a16:creationId xmlns:a16="http://schemas.microsoft.com/office/drawing/2014/main" id="{27FB9317-7D1D-2D7E-672F-F225490652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981" y="4531738"/>
            <a:ext cx="1435617" cy="1239524"/>
          </a:xfrm>
          <a:prstGeom prst="rect">
            <a:avLst/>
          </a:prstGeom>
          <a:solidFill>
            <a:srgbClr val="F1EAE1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3A189506-1FE1-F321-CAE5-7BF5D778DF0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3950" y="4494632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C608BA72-DF94-FC43-B6D4-02297F4111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3739" y="4763018"/>
            <a:ext cx="3365019" cy="1003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24" name="Marcador de número de diapositiva 5">
            <a:extLst>
              <a:ext uri="{FF2B5EF4-FFF2-40B4-BE49-F238E27FC236}">
                <a16:creationId xmlns:a16="http://schemas.microsoft.com/office/drawing/2014/main" id="{761374AF-8E52-902E-9554-9CEE7C1563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37EFA33-1809-4023-AC1A-A1469F998B82}" type="slidenum">
              <a:t>‹Nº›</a:t>
            </a:fld>
            <a:endParaRPr lang="es-ES"/>
          </a:p>
        </p:txBody>
      </p:sp>
      <p:sp>
        <p:nvSpPr>
          <p:cNvPr id="25" name="Marcador de pie de página 4">
            <a:extLst>
              <a:ext uri="{FF2B5EF4-FFF2-40B4-BE49-F238E27FC236}">
                <a16:creationId xmlns:a16="http://schemas.microsoft.com/office/drawing/2014/main" id="{7A41349F-91F6-AA24-A8AB-4B6AAA19C5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26" name="Marcador de fecha 3">
            <a:extLst>
              <a:ext uri="{FF2B5EF4-FFF2-40B4-BE49-F238E27FC236}">
                <a16:creationId xmlns:a16="http://schemas.microsoft.com/office/drawing/2014/main" id="{8A2A2D5E-2FCF-1FF8-98AE-C87A1D1B10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779813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Áreas de enfoque">
    <p:bg>
      <p:bgPr>
        <a:solidFill>
          <a:srgbClr val="A2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11">
            <a:extLst>
              <a:ext uri="{FF2B5EF4-FFF2-40B4-BE49-F238E27FC236}">
                <a16:creationId xmlns:a16="http://schemas.microsoft.com/office/drawing/2014/main" id="{9F927020-56D1-DBD9-801F-052748CE7C3A}"/>
              </a:ext>
            </a:extLst>
          </p:cNvPr>
          <p:cNvSpPr/>
          <p:nvPr/>
        </p:nvSpPr>
        <p:spPr>
          <a:xfrm>
            <a:off x="2273207" y="0"/>
            <a:ext cx="7641805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26048"/>
              <a:gd name="f7" fmla="val 5138737"/>
              <a:gd name="f8" fmla="val 1545336"/>
              <a:gd name="f9" fmla="val 5138738"/>
              <a:gd name="f10" fmla="val 1837754"/>
              <a:gd name="f11" fmla="val 2697385"/>
              <a:gd name="f12" fmla="val 1510760"/>
              <a:gd name="f13" fmla="val 3593211"/>
              <a:gd name="f14" fmla="val 5726049"/>
              <a:gd name="f15" fmla="val 4256056"/>
              <a:gd name="f16" fmla="+- 0 0 -90"/>
              <a:gd name="f17" fmla="*/ f3 1 5726048"/>
              <a:gd name="f18" fmla="*/ f4 1 5138737"/>
              <a:gd name="f19" fmla="+- f7 0 f5"/>
              <a:gd name="f20" fmla="+- f6 0 f5"/>
              <a:gd name="f21" fmla="*/ f16 f0 1"/>
              <a:gd name="f22" fmla="*/ f20 1 5726048"/>
              <a:gd name="f23" fmla="*/ f19 1 5138737"/>
              <a:gd name="f24" fmla="*/ 1545336 f20 1"/>
              <a:gd name="f25" fmla="*/ 0 f19 1"/>
              <a:gd name="f26" fmla="*/ 0 f20 1"/>
              <a:gd name="f27" fmla="*/ 5138738 f19 1"/>
              <a:gd name="f28" fmla="*/ 1837754 f20 1"/>
              <a:gd name="f29" fmla="*/ 2697385 f20 1"/>
              <a:gd name="f30" fmla="*/ 1510760 f19 1"/>
              <a:gd name="f31" fmla="*/ 3593211 f20 1"/>
              <a:gd name="f32" fmla="*/ 5726049 f20 1"/>
              <a:gd name="f33" fmla="*/ 4256056 f20 1"/>
              <a:gd name="f34" fmla="*/ f21 1 f2"/>
              <a:gd name="f35" fmla="*/ f24 1 5726048"/>
              <a:gd name="f36" fmla="*/ f25 1 5138737"/>
              <a:gd name="f37" fmla="*/ f26 1 5726048"/>
              <a:gd name="f38" fmla="*/ f27 1 5138737"/>
              <a:gd name="f39" fmla="*/ f28 1 5726048"/>
              <a:gd name="f40" fmla="*/ f29 1 5726048"/>
              <a:gd name="f41" fmla="*/ f30 1 5138737"/>
              <a:gd name="f42" fmla="*/ f31 1 5726048"/>
              <a:gd name="f43" fmla="*/ f32 1 5726048"/>
              <a:gd name="f44" fmla="*/ f33 1 5726048"/>
              <a:gd name="f45" fmla="*/ f5 1 f22"/>
              <a:gd name="f46" fmla="*/ f6 1 f22"/>
              <a:gd name="f47" fmla="*/ f5 1 f23"/>
              <a:gd name="f48" fmla="*/ f7 1 f23"/>
              <a:gd name="f49" fmla="+- f34 0 f1"/>
              <a:gd name="f50" fmla="*/ f35 1 f22"/>
              <a:gd name="f51" fmla="*/ f36 1 f23"/>
              <a:gd name="f52" fmla="*/ f37 1 f22"/>
              <a:gd name="f53" fmla="*/ f38 1 f23"/>
              <a:gd name="f54" fmla="*/ f39 1 f22"/>
              <a:gd name="f55" fmla="*/ f40 1 f22"/>
              <a:gd name="f56" fmla="*/ f41 1 f23"/>
              <a:gd name="f57" fmla="*/ f42 1 f22"/>
              <a:gd name="f58" fmla="*/ f43 1 f22"/>
              <a:gd name="f59" fmla="*/ f44 1 f22"/>
              <a:gd name="f60" fmla="*/ f45 f17 1"/>
              <a:gd name="f61" fmla="*/ f46 f17 1"/>
              <a:gd name="f62" fmla="*/ f48 f18 1"/>
              <a:gd name="f63" fmla="*/ f47 f18 1"/>
              <a:gd name="f64" fmla="*/ f50 f17 1"/>
              <a:gd name="f65" fmla="*/ f51 f18 1"/>
              <a:gd name="f66" fmla="*/ f52 f17 1"/>
              <a:gd name="f67" fmla="*/ f53 f18 1"/>
              <a:gd name="f68" fmla="*/ f54 f17 1"/>
              <a:gd name="f69" fmla="*/ f55 f17 1"/>
              <a:gd name="f70" fmla="*/ f56 f18 1"/>
              <a:gd name="f71" fmla="*/ f57 f17 1"/>
              <a:gd name="f72" fmla="*/ f58 f17 1"/>
              <a:gd name="f73" fmla="*/ f5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4" y="f65"/>
              </a:cxn>
              <a:cxn ang="f49">
                <a:pos x="f66" y="f67"/>
              </a:cxn>
              <a:cxn ang="f49">
                <a:pos x="f68" y="f67"/>
              </a:cxn>
              <a:cxn ang="f49">
                <a:pos x="f69" y="f70"/>
              </a:cxn>
              <a:cxn ang="f49">
                <a:pos x="f71" y="f67"/>
              </a:cxn>
              <a:cxn ang="f49">
                <a:pos x="f72" y="f67"/>
              </a:cxn>
              <a:cxn ang="f49">
                <a:pos x="f73" y="f65"/>
              </a:cxn>
            </a:cxnLst>
            <a:rect l="f60" t="f63" r="f61" b="f62"/>
            <a:pathLst>
              <a:path w="5726048" h="5138737">
                <a:moveTo>
                  <a:pt x="f8" y="f5"/>
                </a:moveTo>
                <a:lnTo>
                  <a:pt x="f5" y="f9"/>
                </a:lnTo>
                <a:lnTo>
                  <a:pt x="f10" y="f9"/>
                </a:lnTo>
                <a:lnTo>
                  <a:pt x="f11" y="f12"/>
                </a:lnTo>
                <a:lnTo>
                  <a:pt x="f13" y="f9"/>
                </a:lnTo>
                <a:lnTo>
                  <a:pt x="f14" y="f9"/>
                </a:lnTo>
                <a:lnTo>
                  <a:pt x="f15" y="f5"/>
                </a:lnTo>
                <a:close/>
              </a:path>
            </a:pathLst>
          </a:custGeom>
          <a:solidFill>
            <a:srgbClr val="EEECE0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B6E745A-EF32-EF68-9AE9-90714294A4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6865" y="894712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4">
            <a:extLst>
              <a:ext uri="{FF2B5EF4-FFF2-40B4-BE49-F238E27FC236}">
                <a16:creationId xmlns:a16="http://schemas.microsoft.com/office/drawing/2014/main" id="{C12690C1-CBD1-20D2-9DD3-CD29757A84A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70915" y="2215198"/>
            <a:ext cx="4376931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0743A119-1CC3-7257-789F-8A07B1AB640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70705" y="2637559"/>
            <a:ext cx="4376492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78C9E33D-9B9C-C356-D942-454C4D7585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73466" y="2215198"/>
            <a:ext cx="4376931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DDCFE90D-315B-876C-184E-0622E9350CA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73941" y="2637559"/>
            <a:ext cx="4376492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17107EDA-8BDF-F039-FECE-784DDC8054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FCCC722-8026-4FDD-9F20-530EFC89D4D4}" type="slidenum">
              <a:t>‹Nº›</a:t>
            </a:fld>
            <a:endParaRPr lang="es-ES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300B9C01-40A5-7528-933F-0EC37D0207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10" name="Marcador de fecha 2">
            <a:extLst>
              <a:ext uri="{FF2B5EF4-FFF2-40B4-BE49-F238E27FC236}">
                <a16:creationId xmlns:a16="http://schemas.microsoft.com/office/drawing/2014/main" id="{F63486F8-D119-F8B6-0C5C-8471B47FD9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506056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B4F80-D021-5809-9AA7-5077D991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6125C-DCD6-A700-6762-511370DE2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7C1FE6-69D0-F0F0-585B-C5ACCAFFD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E40981-35A9-FF7F-7920-75463862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900E09-1762-A778-8235-EAA718A6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2E558B-61CB-063D-EB58-7A119FFB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628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ómo lo logramos">
    <p:bg>
      <p:bgPr>
        <a:solidFill>
          <a:srgbClr val="A2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11">
            <a:extLst>
              <a:ext uri="{FF2B5EF4-FFF2-40B4-BE49-F238E27FC236}">
                <a16:creationId xmlns:a16="http://schemas.microsoft.com/office/drawing/2014/main" id="{D5D2744C-DB86-0BB9-CE34-1E591B8A745E}"/>
              </a:ext>
            </a:extLst>
          </p:cNvPr>
          <p:cNvSpPr/>
          <p:nvPr/>
        </p:nvSpPr>
        <p:spPr>
          <a:xfrm>
            <a:off x="2273207" y="0"/>
            <a:ext cx="7641805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26048"/>
              <a:gd name="f7" fmla="val 5138737"/>
              <a:gd name="f8" fmla="val 1545336"/>
              <a:gd name="f9" fmla="val 5138738"/>
              <a:gd name="f10" fmla="val 1837754"/>
              <a:gd name="f11" fmla="val 2697385"/>
              <a:gd name="f12" fmla="val 1510760"/>
              <a:gd name="f13" fmla="val 3593211"/>
              <a:gd name="f14" fmla="val 5726049"/>
              <a:gd name="f15" fmla="val 4256056"/>
              <a:gd name="f16" fmla="+- 0 0 -90"/>
              <a:gd name="f17" fmla="*/ f3 1 5726048"/>
              <a:gd name="f18" fmla="*/ f4 1 5138737"/>
              <a:gd name="f19" fmla="+- f7 0 f5"/>
              <a:gd name="f20" fmla="+- f6 0 f5"/>
              <a:gd name="f21" fmla="*/ f16 f0 1"/>
              <a:gd name="f22" fmla="*/ f20 1 5726048"/>
              <a:gd name="f23" fmla="*/ f19 1 5138737"/>
              <a:gd name="f24" fmla="*/ 1545336 f20 1"/>
              <a:gd name="f25" fmla="*/ 0 f19 1"/>
              <a:gd name="f26" fmla="*/ 0 f20 1"/>
              <a:gd name="f27" fmla="*/ 5138738 f19 1"/>
              <a:gd name="f28" fmla="*/ 1837754 f20 1"/>
              <a:gd name="f29" fmla="*/ 2697385 f20 1"/>
              <a:gd name="f30" fmla="*/ 1510760 f19 1"/>
              <a:gd name="f31" fmla="*/ 3593211 f20 1"/>
              <a:gd name="f32" fmla="*/ 5726049 f20 1"/>
              <a:gd name="f33" fmla="*/ 4256056 f20 1"/>
              <a:gd name="f34" fmla="*/ f21 1 f2"/>
              <a:gd name="f35" fmla="*/ f24 1 5726048"/>
              <a:gd name="f36" fmla="*/ f25 1 5138737"/>
              <a:gd name="f37" fmla="*/ f26 1 5726048"/>
              <a:gd name="f38" fmla="*/ f27 1 5138737"/>
              <a:gd name="f39" fmla="*/ f28 1 5726048"/>
              <a:gd name="f40" fmla="*/ f29 1 5726048"/>
              <a:gd name="f41" fmla="*/ f30 1 5138737"/>
              <a:gd name="f42" fmla="*/ f31 1 5726048"/>
              <a:gd name="f43" fmla="*/ f32 1 5726048"/>
              <a:gd name="f44" fmla="*/ f33 1 5726048"/>
              <a:gd name="f45" fmla="*/ f5 1 f22"/>
              <a:gd name="f46" fmla="*/ f6 1 f22"/>
              <a:gd name="f47" fmla="*/ f5 1 f23"/>
              <a:gd name="f48" fmla="*/ f7 1 f23"/>
              <a:gd name="f49" fmla="+- f34 0 f1"/>
              <a:gd name="f50" fmla="*/ f35 1 f22"/>
              <a:gd name="f51" fmla="*/ f36 1 f23"/>
              <a:gd name="f52" fmla="*/ f37 1 f22"/>
              <a:gd name="f53" fmla="*/ f38 1 f23"/>
              <a:gd name="f54" fmla="*/ f39 1 f22"/>
              <a:gd name="f55" fmla="*/ f40 1 f22"/>
              <a:gd name="f56" fmla="*/ f41 1 f23"/>
              <a:gd name="f57" fmla="*/ f42 1 f22"/>
              <a:gd name="f58" fmla="*/ f43 1 f22"/>
              <a:gd name="f59" fmla="*/ f44 1 f22"/>
              <a:gd name="f60" fmla="*/ f45 f17 1"/>
              <a:gd name="f61" fmla="*/ f46 f17 1"/>
              <a:gd name="f62" fmla="*/ f48 f18 1"/>
              <a:gd name="f63" fmla="*/ f47 f18 1"/>
              <a:gd name="f64" fmla="*/ f50 f17 1"/>
              <a:gd name="f65" fmla="*/ f51 f18 1"/>
              <a:gd name="f66" fmla="*/ f52 f17 1"/>
              <a:gd name="f67" fmla="*/ f53 f18 1"/>
              <a:gd name="f68" fmla="*/ f54 f17 1"/>
              <a:gd name="f69" fmla="*/ f55 f17 1"/>
              <a:gd name="f70" fmla="*/ f56 f18 1"/>
              <a:gd name="f71" fmla="*/ f57 f17 1"/>
              <a:gd name="f72" fmla="*/ f58 f17 1"/>
              <a:gd name="f73" fmla="*/ f5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4" y="f65"/>
              </a:cxn>
              <a:cxn ang="f49">
                <a:pos x="f66" y="f67"/>
              </a:cxn>
              <a:cxn ang="f49">
                <a:pos x="f68" y="f67"/>
              </a:cxn>
              <a:cxn ang="f49">
                <a:pos x="f69" y="f70"/>
              </a:cxn>
              <a:cxn ang="f49">
                <a:pos x="f71" y="f67"/>
              </a:cxn>
              <a:cxn ang="f49">
                <a:pos x="f72" y="f67"/>
              </a:cxn>
              <a:cxn ang="f49">
                <a:pos x="f73" y="f65"/>
              </a:cxn>
            </a:cxnLst>
            <a:rect l="f60" t="f63" r="f61" b="f62"/>
            <a:pathLst>
              <a:path w="5726048" h="5138737">
                <a:moveTo>
                  <a:pt x="f8" y="f5"/>
                </a:moveTo>
                <a:lnTo>
                  <a:pt x="f5" y="f9"/>
                </a:lnTo>
                <a:lnTo>
                  <a:pt x="f10" y="f9"/>
                </a:lnTo>
                <a:lnTo>
                  <a:pt x="f11" y="f12"/>
                </a:lnTo>
                <a:lnTo>
                  <a:pt x="f13" y="f9"/>
                </a:lnTo>
                <a:lnTo>
                  <a:pt x="f14" y="f9"/>
                </a:lnTo>
                <a:lnTo>
                  <a:pt x="f15" y="f5"/>
                </a:lnTo>
                <a:close/>
              </a:path>
            </a:pathLst>
          </a:custGeom>
          <a:solidFill>
            <a:srgbClr val="EEECE0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6668486-52B8-9422-3BAE-F56A746BA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8867" y="893670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4">
            <a:extLst>
              <a:ext uri="{FF2B5EF4-FFF2-40B4-BE49-F238E27FC236}">
                <a16:creationId xmlns:a16="http://schemas.microsoft.com/office/drawing/2014/main" id="{BDE19BDC-E977-A47E-C5E2-9578623C967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05096" y="2216240"/>
            <a:ext cx="3604189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3F110C2F-CC60-CCB5-937E-EA8417B7CB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04895" y="2638601"/>
            <a:ext cx="3603824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76063C55-FFF5-AE6E-3A2B-24237EE52E2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06539" y="2216240"/>
            <a:ext cx="3604189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F7C11054-FC85-A44A-A915-66B2A0783A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06329" y="2638601"/>
            <a:ext cx="3603824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8" name="Marcador de texto 14">
            <a:extLst>
              <a:ext uri="{FF2B5EF4-FFF2-40B4-BE49-F238E27FC236}">
                <a16:creationId xmlns:a16="http://schemas.microsoft.com/office/drawing/2014/main" id="{F2F6EF10-0A4C-BD9E-39C9-9B3561B636F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07982" y="2216240"/>
            <a:ext cx="3387614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A1297829-4FF9-F9E2-0BA0-BF3E7C9559F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07772" y="2638601"/>
            <a:ext cx="3387266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DD6D3844-F292-342A-6DF4-062BF008BA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E832532-0EC3-4D40-BD0D-963AAB599F54}" type="slidenum">
              <a:t>‹Nº›</a:t>
            </a:fld>
            <a:endParaRPr lang="es-ES"/>
          </a:p>
        </p:txBody>
      </p:sp>
      <p:sp>
        <p:nvSpPr>
          <p:cNvPr id="11" name="Marcador de pie de página 3">
            <a:extLst>
              <a:ext uri="{FF2B5EF4-FFF2-40B4-BE49-F238E27FC236}">
                <a16:creationId xmlns:a16="http://schemas.microsoft.com/office/drawing/2014/main" id="{2E5A302C-4B88-0241-AA9F-6798E3D432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12" name="Marcador de fecha 2">
            <a:extLst>
              <a:ext uri="{FF2B5EF4-FFF2-40B4-BE49-F238E27FC236}">
                <a16:creationId xmlns:a16="http://schemas.microsoft.com/office/drawing/2014/main" id="{C018D3EF-7B95-393D-A79E-A2295EF36D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103970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B37D0773-A150-193A-D1C0-7F99C308227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8F404C5-AFFC-6F26-9357-9F360C59B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575846" cy="421039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68680" tIns="45720" rIns="91440" bIns="18288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4F8F6E9E-8EF1-93F1-3CC9-F05E1F16C06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210391"/>
            <a:ext cx="5575846" cy="2118216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1C7E7-E458-002A-4508-1A08ED6B25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6331223"/>
            <a:ext cx="3497058" cy="526776"/>
          </a:xfrm>
          <a:solidFill>
            <a:srgbClr val="2A2C3A">
              <a:alpha val="9000"/>
            </a:srgbClr>
          </a:solidFill>
        </p:spPr>
        <p:txBody>
          <a:bodyPr lIns="850392" bIns="13716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695B04A-CA06-4BE4-9919-348796DF2B95}" type="slidenum">
              <a:t>‹Nº›</a:t>
            </a:fld>
            <a:endParaRPr lang="es-ES"/>
          </a:p>
        </p:txBody>
      </p:sp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26CA3C27-E79D-357A-42E2-847DE7E46F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497058" y="6336471"/>
            <a:ext cx="5197879" cy="529401"/>
          </a:xfrm>
          <a:solidFill>
            <a:srgbClr val="2A2C3A">
              <a:alpha val="9000"/>
            </a:srgbClr>
          </a:solidFill>
        </p:spPr>
        <p:txBody>
          <a:bodyPr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2">
            <a:extLst>
              <a:ext uri="{FF2B5EF4-FFF2-40B4-BE49-F238E27FC236}">
                <a16:creationId xmlns:a16="http://schemas.microsoft.com/office/drawing/2014/main" id="{09E1C47D-0E9B-50AF-75CF-E7C83A1B9B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694938" y="6328608"/>
            <a:ext cx="3497058" cy="529391"/>
          </a:xfrm>
          <a:solidFill>
            <a:srgbClr val="2A2C3A">
              <a:alpha val="9000"/>
            </a:srgbClr>
          </a:solidFill>
        </p:spPr>
        <p:txBody>
          <a:bodyPr rIns="585216"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55070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B2588-9261-F4D8-AA63-0AEC4C4F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946553-C148-E9F4-841D-1071951D5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462220-548A-B8BD-9476-6FC8B8F16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D54BE8-385B-38DF-4111-DB89C27AB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1B4FEEE-BA30-7DB8-1F4A-BED787E4C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7B5E131-C592-3640-EBCE-789D53D1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6401FB-46EE-E924-0A6C-84E1FBF1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871C538-8C9D-19C2-BC76-0F953A6C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12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DA758-AA13-4A37-9CA0-42A03DA8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5C09B5-4376-96BD-7993-D8FC28D8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5EBCF6-EEED-31A6-CEB8-880ECC41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47191B-F450-2B5F-A364-E21B9ADA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1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3AB4B-159C-41F1-CA16-9A1CB005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2C8908-580B-A18A-2C18-C6925B11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146CFB-9256-0B2A-E912-F62FB061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71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807B5-FF3B-1BBF-A20A-D1CA05C3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3C6926-A54E-1600-1679-BF2D3429A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340748-6962-7A6D-6BE1-0AED2BE17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362033-601E-C317-C5F0-1BD16BA7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1BEDA1-0483-DDF3-0C48-7AFF0DEC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BEC747-F9AB-18E5-2E05-0F2F205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2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67962-239C-2A2F-D956-852728BB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9FB740-D211-848C-94AF-C0BDA3F5F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E0272A-D31A-B36C-EE57-0923DE429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38EC4F-C877-774C-CEFB-2755749F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328137-0C98-38D0-971D-552F9A7A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D0B1FD-A912-66B6-5769-30B9095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20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DBCB4C-1F8C-01E9-CC12-4D916DCC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048FCB-A0AE-712F-27EA-5A858E933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A836AA-01E6-161D-29E3-8024F9BD4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0C20-EB9D-47AE-B204-83D22B11ABE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07EFD7-9309-EFFF-5C62-4B4C38E9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E39340-9F6D-E811-540D-F7127A9DB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79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D37017E-A811-E228-AABD-A40D8919712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952387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all" spc="200" baseline="0">
                <a:solidFill>
                  <a:srgbClr val="00000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344C3A31-8DE9-0DA7-E962-41C1C8F3793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all" spc="200" baseline="0">
                <a:solidFill>
                  <a:srgbClr val="00000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8CDD234D-004A-424A-97D7-603B1F0A7F0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53858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none" spc="200" baseline="0">
                <a:solidFill>
                  <a:srgbClr val="000000"/>
                </a:solidFill>
                <a:uFillTx/>
                <a:latin typeface="Franklin Gothic Demi Cond"/>
              </a:defRPr>
            </a:lvl1pPr>
          </a:lstStyle>
          <a:p>
            <a:pPr lvl="0"/>
            <a:fld id="{FDED932E-5BA9-4500-B5F3-3DD0BB0D5C93}" type="slidenum"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6" r:id="rId2"/>
    <p:sldLayoutId id="2147483681" r:id="rId3"/>
    <p:sldLayoutId id="2147483676" r:id="rId4"/>
    <p:sldLayoutId id="2147483649" r:id="rId5"/>
    <p:sldLayoutId id="2147483650" r:id="rId6"/>
    <p:sldLayoutId id="2147483651" r:id="rId7"/>
    <p:sldLayoutId id="2147483652" r:id="rId8"/>
    <p:sldLayoutId id="2147483692" r:id="rId9"/>
    <p:sldLayoutId id="2147483687" r:id="rId10"/>
    <p:sldLayoutId id="2147483682" r:id="rId11"/>
    <p:sldLayoutId id="2147483677" r:id="rId12"/>
    <p:sldLayoutId id="2147483653" r:id="rId13"/>
    <p:sldLayoutId id="2147483654" r:id="rId14"/>
    <p:sldLayoutId id="2147483693" r:id="rId15"/>
    <p:sldLayoutId id="2147483688" r:id="rId16"/>
    <p:sldLayoutId id="2147483683" r:id="rId17"/>
    <p:sldLayoutId id="2147483678" r:id="rId18"/>
    <p:sldLayoutId id="2147483655" r:id="rId19"/>
    <p:sldLayoutId id="2147483656" r:id="rId20"/>
    <p:sldLayoutId id="2147483657" r:id="rId21"/>
    <p:sldLayoutId id="2147483658" r:id="rId22"/>
    <p:sldLayoutId id="2147483694" r:id="rId23"/>
    <p:sldLayoutId id="2147483689" r:id="rId24"/>
    <p:sldLayoutId id="2147483684" r:id="rId25"/>
    <p:sldLayoutId id="2147483679" r:id="rId26"/>
    <p:sldLayoutId id="2147483659" r:id="rId27"/>
    <p:sldLayoutId id="2147483660" r:id="rId28"/>
    <p:sldLayoutId id="2147483661" r:id="rId29"/>
    <p:sldLayoutId id="2147483695" r:id="rId30"/>
    <p:sldLayoutId id="2147483690" r:id="rId31"/>
    <p:sldLayoutId id="2147483685" r:id="rId32"/>
    <p:sldLayoutId id="2147483680" r:id="rId33"/>
    <p:sldLayoutId id="2147483662" r:id="rId34"/>
    <p:sldLayoutId id="2147483663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J9K9YCB-Lg0?feature=oembed" TargetMode="Externa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9K9YCB-Lg0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qc1F-H62NA?feature=oembed" TargetMode="Externa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pClbi9s4w?feature=oembed" TargetMode="Externa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_YtbnPs8Uo?feature=oembed" TargetMode="Externa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B2B48E2-BCB6-0345-F891-4FECD398C21F}"/>
              </a:ext>
            </a:extLst>
          </p:cNvPr>
          <p:cNvSpPr/>
          <p:nvPr/>
        </p:nvSpPr>
        <p:spPr>
          <a:xfrm>
            <a:off x="0" y="0"/>
            <a:ext cx="6677526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pic>
        <p:nvPicPr>
          <p:cNvPr id="4" name="Imagen 4" descr="Texto&#10;&#10;Descripción generada automáticamente">
            <a:extLst>
              <a:ext uri="{FF2B5EF4-FFF2-40B4-BE49-F238E27FC236}">
                <a16:creationId xmlns:a16="http://schemas.microsoft.com/office/drawing/2014/main" id="{5B7C3C4F-1C37-72C5-18F1-1377E087A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345" y="833355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Imagen 1" descr="Un grupo de personas alrededor de una mesa con un paraguas&#10;&#10;Descripción generada automáticamente">
            <a:extLst>
              <a:ext uri="{FF2B5EF4-FFF2-40B4-BE49-F238E27FC236}">
                <a16:creationId xmlns:a16="http://schemas.microsoft.com/office/drawing/2014/main" id="{AE324905-B39A-857F-BDAC-039245E9A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67" r="31381" b="194"/>
          <a:stretch/>
        </p:blipFill>
        <p:spPr>
          <a:xfrm>
            <a:off x="6552942" y="-1440"/>
            <a:ext cx="5640463" cy="6860838"/>
          </a:xfrm>
          <a:prstGeom prst="rect">
            <a:avLst/>
          </a:prstGeom>
        </p:spPr>
      </p:pic>
      <p:sp>
        <p:nvSpPr>
          <p:cNvPr id="7" name="Título 33">
            <a:extLst>
              <a:ext uri="{FF2B5EF4-FFF2-40B4-BE49-F238E27FC236}">
                <a16:creationId xmlns:a16="http://schemas.microsoft.com/office/drawing/2014/main" id="{2A2575EB-0F50-E78C-4A9C-9A42A63BBC7D}"/>
              </a:ext>
            </a:extLst>
          </p:cNvPr>
          <p:cNvSpPr txBox="1">
            <a:spLocks/>
          </p:cNvSpPr>
          <p:nvPr/>
        </p:nvSpPr>
        <p:spPr>
          <a:xfrm>
            <a:off x="490288" y="2207891"/>
            <a:ext cx="5702635" cy="4336386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6000" b="0" i="0" u="none" strike="noStrike" kern="1200" cap="all" spc="200" baseline="0">
                <a:solidFill>
                  <a:srgbClr val="FFFFFF"/>
                </a:solidFill>
                <a:uFillTx/>
                <a:latin typeface="Franklin Gothic Demi Cond"/>
                <a:ea typeface="+mj-ea"/>
                <a:cs typeface="+mj-cs"/>
              </a:defRPr>
            </a:lvl1pPr>
          </a:lstStyle>
          <a:p>
            <a:endParaRPr lang="es-ES" sz="4000" dirty="0">
              <a:solidFill>
                <a:schemeClr val="bg1"/>
              </a:solidFill>
              <a:latin typeface="Arial Black"/>
            </a:endParaRPr>
          </a:p>
          <a:p>
            <a:r>
              <a:rPr lang="es-ES" sz="2000" dirty="0">
                <a:solidFill>
                  <a:schemeClr val="bg1"/>
                </a:solidFill>
                <a:latin typeface="Arial Black"/>
              </a:rPr>
              <a:t>PRESENTACIÓN CAMPAÑA</a:t>
            </a:r>
          </a:p>
          <a:p>
            <a:endParaRPr lang="es-ES" sz="2000" dirty="0">
              <a:solidFill>
                <a:schemeClr val="bg1"/>
              </a:solidFill>
              <a:latin typeface="Arial Black"/>
            </a:endParaRPr>
          </a:p>
          <a:p>
            <a:r>
              <a:rPr lang="es-ES" sz="4000" dirty="0">
                <a:solidFill>
                  <a:schemeClr val="bg1"/>
                </a:solidFill>
                <a:latin typeface="Arial Black"/>
              </a:rPr>
              <a:t>Día de caridad</a:t>
            </a:r>
            <a:endParaRPr lang="es-ES">
              <a:solidFill>
                <a:schemeClr val="bg1"/>
              </a:solidFill>
            </a:endParaRPr>
          </a:p>
          <a:p>
            <a:r>
              <a:rPr lang="es-ES" sz="4000" dirty="0">
                <a:solidFill>
                  <a:schemeClr val="bg1"/>
                </a:solidFill>
                <a:latin typeface="Arial Black"/>
              </a:rPr>
              <a:t>Corpus CHRISTI</a:t>
            </a:r>
          </a:p>
          <a:p>
            <a:r>
              <a:rPr lang="es-ES" sz="1800" i="1" dirty="0">
                <a:solidFill>
                  <a:schemeClr val="bg1"/>
                </a:solidFill>
              </a:rPr>
              <a:t>EN LA CALLE: 30 DE MAYO, 2024</a:t>
            </a:r>
          </a:p>
          <a:p>
            <a:r>
              <a:rPr lang="es-ES" sz="1800" i="1" dirty="0">
                <a:solidFill>
                  <a:schemeClr val="bg1"/>
                </a:solidFill>
              </a:rPr>
              <a:t>EN LAS PARROQUIAS: 2 DE JUNIO, 2024</a:t>
            </a:r>
            <a:endParaRPr lang="es-ES" i="1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4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53662783-715B-13DA-A9C0-DD90C15417A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6549" y="777845"/>
            <a:ext cx="5016400" cy="52827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buNone/>
            </a:pPr>
            <a:r>
              <a:rPr lang="es-ES" b="1" dirty="0">
                <a:solidFill>
                  <a:srgbClr val="404040"/>
                </a:solidFill>
                <a:latin typeface="Arial Black"/>
              </a:rPr>
              <a:t>"En </a:t>
            </a:r>
            <a:r>
              <a:rPr lang="es-ES" b="1" i="0" u="none" strike="noStrike" dirty="0">
                <a:solidFill>
                  <a:srgbClr val="000000"/>
                </a:solidFill>
                <a:effectLst/>
                <a:latin typeface="Arial Black"/>
                <a:cs typeface="Calibri"/>
              </a:rPr>
              <a:t>este camino </a:t>
            </a:r>
            <a:r>
              <a:rPr lang="es-ES" b="1" i="0" u="none" strike="noStrike" dirty="0">
                <a:solidFill>
                  <a:srgbClr val="C00000"/>
                </a:solidFill>
                <a:effectLst/>
                <a:latin typeface="Arial Black"/>
                <a:cs typeface="Calibri"/>
              </a:rPr>
              <a:t>no podemos olvidarnos de</a:t>
            </a:r>
            <a:r>
              <a:rPr lang="es-ES" b="1" dirty="0">
                <a:solidFill>
                  <a:srgbClr val="C00000"/>
                </a:solidFill>
                <a:latin typeface="Arial Black"/>
                <a:cs typeface="Calibri"/>
              </a:rPr>
              <a:t> </a:t>
            </a:r>
            <a:r>
              <a:rPr lang="es-ES" b="1" i="0" u="none" strike="noStrike" dirty="0">
                <a:solidFill>
                  <a:srgbClr val="C00000"/>
                </a:solidFill>
                <a:effectLst/>
                <a:latin typeface="Arial Black"/>
                <a:cs typeface="Calibri"/>
              </a:rPr>
              <a:t>los</a:t>
            </a:r>
            <a:r>
              <a:rPr lang="es-ES" b="1" dirty="0">
                <a:solidFill>
                  <a:srgbClr val="C00000"/>
                </a:solidFill>
                <a:latin typeface="Arial Black"/>
                <a:cs typeface="Calibri"/>
              </a:rPr>
              <a:t> </a:t>
            </a:r>
            <a:r>
              <a:rPr lang="es-ES" b="1" i="0" u="none" strike="noStrike" dirty="0">
                <a:solidFill>
                  <a:srgbClr val="C00000"/>
                </a:solidFill>
                <a:effectLst/>
                <a:latin typeface="Arial Black"/>
                <a:cs typeface="Calibri"/>
              </a:rPr>
              <a:t>‘últimos</a:t>
            </a:r>
            <a:r>
              <a:rPr lang="es-ES" b="1" dirty="0">
                <a:solidFill>
                  <a:srgbClr val="C00000"/>
                </a:solidFill>
                <a:latin typeface="Arial Black"/>
                <a:cs typeface="Calibri"/>
              </a:rPr>
              <a:t>’</a:t>
            </a:r>
            <a:r>
              <a:rPr lang="es-ES" b="1" i="0" u="none" strike="noStrike" dirty="0">
                <a:solidFill>
                  <a:srgbClr val="C00000"/>
                </a:solidFill>
                <a:effectLst/>
                <a:latin typeface="Arial Black"/>
                <a:cs typeface="Calibri"/>
              </a:rPr>
              <a:t> del camino</a:t>
            </a:r>
            <a:r>
              <a:rPr lang="es-ES" b="1" i="0" u="none" strike="noStrike" dirty="0">
                <a:solidFill>
                  <a:srgbClr val="000000"/>
                </a:solidFill>
                <a:effectLst/>
                <a:latin typeface="Arial Black"/>
                <a:cs typeface="Calibri"/>
              </a:rPr>
              <a:t>.</a:t>
            </a:r>
            <a:r>
              <a:rPr lang="es-ES" dirty="0">
                <a:solidFill>
                  <a:srgbClr val="000000"/>
                </a:solidFill>
                <a:latin typeface="Arial Black"/>
                <a:cs typeface="Calibri"/>
              </a:rPr>
              <a:t> </a:t>
            </a:r>
            <a:endParaRPr lang="es-ES" b="1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es-ES" sz="2000" b="1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Queremos construir “comunidades acogedoras y misioneras” que  entiendan las oportunidades y fortalezas que aporta la diversidad cultural, los nuevos vecinos y ojalá se constituyan en miembros activos de la comunidad cristiana que los acoge</a:t>
            </a:r>
            <a:r>
              <a:rPr lang="es-ES" sz="2000" b="1" dirty="0">
                <a:solidFill>
                  <a:srgbClr val="000000"/>
                </a:solidFill>
                <a:latin typeface="Calibri"/>
                <a:cs typeface="Calibri"/>
              </a:rPr>
              <a:t>"</a:t>
            </a:r>
            <a:endParaRPr lang="es-ES" sz="2000" b="1" dirty="0">
              <a:solidFill>
                <a:srgbClr val="404040"/>
              </a:solidFill>
              <a:ea typeface="Calibri" panose="020F0502020204030204"/>
              <a:cs typeface="Calibri"/>
            </a:endParaRPr>
          </a:p>
          <a:p>
            <a:pPr marL="0" indent="0" algn="r">
              <a:lnSpc>
                <a:spcPct val="125000"/>
              </a:lnSpc>
              <a:buNone/>
            </a:pPr>
            <a:r>
              <a:rPr lang="es-ES" sz="1800" spc="100" dirty="0">
                <a:solidFill>
                  <a:srgbClr val="212529"/>
                </a:solidFill>
                <a:ea typeface="+mn-lt"/>
                <a:cs typeface="+mn-lt"/>
              </a:rPr>
              <a:t> </a:t>
            </a:r>
            <a:r>
              <a:rPr lang="es-ES" sz="1800" b="1" i="1" spc="100" dirty="0">
                <a:solidFill>
                  <a:srgbClr val="C00000"/>
                </a:solidFill>
                <a:ea typeface="+mn-lt"/>
                <a:cs typeface="+mn-lt"/>
              </a:rPr>
              <a:t>Arzobispo de Madrid, José Cobo</a:t>
            </a:r>
            <a:endParaRPr lang="es-ES" sz="1800" b="1" i="1">
              <a:solidFill>
                <a:srgbClr val="C00000"/>
              </a:solidFill>
              <a:ea typeface="Calibri"/>
              <a:cs typeface="Calibri" panose="020F0502020204030204"/>
            </a:endParaRPr>
          </a:p>
          <a:p>
            <a:pPr marL="0" lvl="0" indent="0" algn="r">
              <a:lnSpc>
                <a:spcPct val="125000"/>
              </a:lnSpc>
              <a:buNone/>
            </a:pPr>
            <a:endParaRPr lang="es-ES" sz="1800" b="1" i="1" spc="100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0" indent="0" algn="r">
              <a:lnSpc>
                <a:spcPct val="125000"/>
              </a:lnSpc>
              <a:buNone/>
            </a:pPr>
            <a:endParaRPr lang="es-ES" sz="1800" b="1" i="1" spc="100" dirty="0">
              <a:solidFill>
                <a:srgbClr val="C00000"/>
              </a:solidFill>
              <a:latin typeface="Calibri"/>
              <a:cs typeface="Calibri"/>
            </a:endParaRP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endParaRPr lang="es-ES" sz="1400" spc="100">
              <a:solidFill>
                <a:srgbClr val="000000"/>
              </a:solidFill>
              <a:latin typeface="Univers Light"/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72735F7-CDF7-EA03-34D8-5420E6FFD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31" y="5612184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A456D35-25FD-E2DC-1D29-77D7DA7C4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0" r="13048" b="-144"/>
          <a:stretch/>
        </p:blipFill>
        <p:spPr>
          <a:xfrm>
            <a:off x="5938921" y="35492"/>
            <a:ext cx="6167303" cy="6783415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50524589-F2B7-622F-E35C-B425789FA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38" y="5649226"/>
            <a:ext cx="1280274" cy="10102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D7DB556-C74B-8BA9-1BA3-E5C2A1FDFE92}"/>
              </a:ext>
            </a:extLst>
          </p:cNvPr>
          <p:cNvSpPr txBox="1"/>
          <p:nvPr/>
        </p:nvSpPr>
        <p:spPr>
          <a:xfrm>
            <a:off x="8559800" y="118533"/>
            <a:ext cx="34374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chemeClr val="bg1"/>
                </a:solidFill>
                <a:latin typeface="Arial Black"/>
              </a:rPr>
              <a:t>#JuntosAbrimosCamino </a:t>
            </a:r>
            <a:endParaRPr lang="es-ES">
              <a:solidFill>
                <a:schemeClr val="bg1"/>
              </a:solidFill>
              <a:latin typeface="Arial Black"/>
              <a:cs typeface="Calibri" panose="020F0502020204030204"/>
            </a:endParaRPr>
          </a:p>
          <a:p>
            <a:pPr algn="r"/>
            <a:r>
              <a:rPr lang="es-ES" sz="1400" b="1" dirty="0">
                <a:solidFill>
                  <a:schemeClr val="bg1"/>
                </a:solidFill>
                <a:latin typeface="Arial Black"/>
              </a:rPr>
              <a:t>#JuntosCaminoalaEsperanza</a:t>
            </a:r>
            <a:endParaRPr lang="es-ES">
              <a:solidFill>
                <a:schemeClr val="bg1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77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53662783-715B-13DA-A9C0-DD90C15417A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8619" y="1290370"/>
            <a:ext cx="5982119" cy="35598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indent="0" algn="just">
              <a:lnSpc>
                <a:spcPct val="125000"/>
              </a:lnSpc>
              <a:buSzPct val="100000"/>
              <a:buNone/>
            </a:pPr>
            <a:r>
              <a:rPr lang="es-ES" b="0" i="0" strike="noStrike" dirty="0">
                <a:solidFill>
                  <a:srgbClr val="000000"/>
                </a:solidFill>
                <a:effectLst/>
                <a:latin typeface="Arial Black"/>
                <a:cs typeface="Calibri"/>
              </a:rPr>
              <a:t>"La </a:t>
            </a:r>
            <a:r>
              <a:rPr lang="es-ES" b="0" i="0" strike="noStrike" dirty="0">
                <a:solidFill>
                  <a:srgbClr val="C00000"/>
                </a:solidFill>
                <a:effectLst/>
                <a:latin typeface="Arial Black"/>
                <a:cs typeface="Calibri"/>
              </a:rPr>
              <a:t>esperanza</a:t>
            </a:r>
            <a:r>
              <a:rPr lang="es-ES" b="0" i="0" strike="noStrike" dirty="0">
                <a:solidFill>
                  <a:srgbClr val="000000"/>
                </a:solidFill>
                <a:effectLst/>
                <a:latin typeface="Arial Black"/>
                <a:cs typeface="Calibri"/>
              </a:rPr>
              <a:t> hace que uno entre en la oscuridad de un futuro incierto para caminar en la luz.</a:t>
            </a:r>
            <a:r>
              <a:rPr lang="es-ES" dirty="0">
                <a:solidFill>
                  <a:srgbClr val="000000"/>
                </a:solidFill>
                <a:latin typeface="Arial Black"/>
                <a:cs typeface="Calibri"/>
              </a:rPr>
              <a:t> </a:t>
            </a:r>
            <a:endParaRPr lang="es-ES" i="1">
              <a:solidFill>
                <a:srgbClr val="C00000"/>
              </a:solidFill>
              <a:latin typeface="Arial Black"/>
              <a:cs typeface="Calibri"/>
            </a:endParaRPr>
          </a:p>
          <a:p>
            <a:pPr marL="0" indent="0" algn="just">
              <a:lnSpc>
                <a:spcPct val="125000"/>
              </a:lnSpc>
              <a:buNone/>
            </a:pPr>
            <a:r>
              <a:rPr lang="es-ES" b="0" i="0" strike="noStrike" dirty="0">
                <a:solidFill>
                  <a:srgbClr val="000000"/>
                </a:solidFill>
                <a:effectLst/>
                <a:latin typeface="Arial Black"/>
                <a:cs typeface="Calibri"/>
              </a:rPr>
              <a:t>La esperanza no es un optimismo pasivo sino, por el contrario, es combativa, con la tenacidad de quienes van hacia un destino seguro”.</a:t>
            </a:r>
            <a:r>
              <a:rPr lang="es-ES" sz="2400" b="0" i="0" strike="noStrike" dirty="0">
                <a:solidFill>
                  <a:srgbClr val="000000"/>
                </a:solidFill>
                <a:effectLst/>
                <a:latin typeface="Arial Black"/>
                <a:cs typeface="Calibri"/>
              </a:rPr>
              <a:t> </a:t>
            </a:r>
            <a:r>
              <a:rPr lang="es-ES" sz="2400" b="0" i="0" dirty="0">
                <a:solidFill>
                  <a:srgbClr val="000000"/>
                </a:solidFill>
                <a:effectLst/>
                <a:latin typeface="Arial Black"/>
                <a:cs typeface="Calibri"/>
              </a:rPr>
              <a:t> </a:t>
            </a:r>
            <a:endParaRPr lang="es-ES" sz="2400" i="1" dirty="0">
              <a:solidFill>
                <a:srgbClr val="C00000"/>
              </a:solidFill>
              <a:latin typeface="Arial Black"/>
              <a:cs typeface="Calibri" panose="020F0502020204030204"/>
            </a:endParaRPr>
          </a:p>
          <a:p>
            <a:pPr marL="0" indent="0" algn="r">
              <a:lnSpc>
                <a:spcPct val="125000"/>
              </a:lnSpc>
              <a:buNone/>
            </a:pPr>
            <a:r>
              <a:rPr lang="es-ES" sz="2400" b="1" i="1" spc="100" dirty="0">
                <a:solidFill>
                  <a:srgbClr val="C00000"/>
                </a:solidFill>
                <a:latin typeface="Calibri Light"/>
                <a:ea typeface="Calibri Light"/>
                <a:cs typeface="Calibri Light"/>
              </a:rPr>
              <a:t>El papa Francisco</a:t>
            </a:r>
            <a:endParaRPr lang="es-ES" sz="2400" b="1" i="1" dirty="0">
              <a:solidFill>
                <a:srgbClr val="C00000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72735F7-CDF7-EA03-34D8-5420E6FFD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705" y="6053342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5" descr="El Santo Padre preside la Eucaristía frente la Basílica San Marco en Venecia, Italia. ">
            <a:extLst>
              <a:ext uri="{FF2B5EF4-FFF2-40B4-BE49-F238E27FC236}">
                <a16:creationId xmlns:a16="http://schemas.microsoft.com/office/drawing/2014/main" id="{7A2D391E-2294-E5C9-F7FC-3E6DF4685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3" t="319" r="34532" b="15"/>
          <a:stretch/>
        </p:blipFill>
        <p:spPr>
          <a:xfrm>
            <a:off x="7063875" y="-4797"/>
            <a:ext cx="5124884" cy="6863502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DB22F7F6-513E-F69E-5720-C91C405B2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38" y="5649226"/>
            <a:ext cx="1280274" cy="10102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2A127BD-6B6A-F5B0-6FEA-55C1F148510C}"/>
              </a:ext>
            </a:extLst>
          </p:cNvPr>
          <p:cNvSpPr txBox="1"/>
          <p:nvPr/>
        </p:nvSpPr>
        <p:spPr>
          <a:xfrm>
            <a:off x="8559800" y="118533"/>
            <a:ext cx="34374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rgbClr val="C00000"/>
                </a:solidFill>
                <a:latin typeface="Arial Black"/>
              </a:rPr>
              <a:t>#JuntosAbrimosCamino </a:t>
            </a:r>
            <a:endParaRPr lang="es-ES">
              <a:solidFill>
                <a:srgbClr val="C00000"/>
              </a:solidFill>
              <a:latin typeface="Arial Black"/>
              <a:cs typeface="Calibri" panose="020F0502020204030204"/>
            </a:endParaRPr>
          </a:p>
          <a:p>
            <a:pPr algn="r"/>
            <a:r>
              <a:rPr lang="es-ES" sz="1400" b="1" dirty="0">
                <a:solidFill>
                  <a:srgbClr val="C00000"/>
                </a:solidFill>
                <a:latin typeface="Arial Black"/>
              </a:rPr>
              <a:t>#JuntosCaminoalaEsperanza</a:t>
            </a:r>
            <a:endParaRPr lang="es-ES" dirty="0">
              <a:solidFill>
                <a:srgbClr val="C00000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76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81" y="708863"/>
            <a:ext cx="6100321" cy="59826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_tradnl" sz="2400" dirty="0">
                <a:latin typeface="Arial Black"/>
                <a:ea typeface="+mn-lt"/>
                <a:cs typeface="+mn-lt"/>
              </a:rPr>
              <a:t>La </a:t>
            </a:r>
            <a:r>
              <a:rPr lang="es-ES_tradnl" sz="24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Campaña del Día de Caridad</a:t>
            </a:r>
            <a:r>
              <a:rPr lang="es-ES_tradnl" sz="2400" dirty="0">
                <a:latin typeface="Arial Black"/>
                <a:ea typeface="+mn-lt"/>
                <a:cs typeface="+mn-lt"/>
              </a:rPr>
              <a:t> nos invita a ser parte activa de una misión que empezó Jesús. </a:t>
            </a:r>
            <a:endParaRPr lang="es-ES" sz="2400" dirty="0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endParaRPr lang="es-ES_tradnl" sz="2400" dirty="0">
              <a:solidFill>
                <a:srgbClr val="C00000"/>
              </a:solidFill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 sz="24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Juntos</a:t>
            </a:r>
            <a:r>
              <a:rPr lang="es-ES_tradnl" sz="2400" dirty="0">
                <a:latin typeface="Arial Black"/>
                <a:ea typeface="+mn-lt"/>
                <a:cs typeface="+mn-lt"/>
              </a:rPr>
              <a:t>, como comunidad reunida en torno al Cuerpo y a la Sangre del Señor, podemos extender la mano a quienes enfrentan dificultades, ofreciendo nuestro apoyo, amor y esperanza. </a:t>
            </a:r>
            <a:endParaRPr lang="es-ES" sz="2400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endParaRPr lang="es-ES_tradnl" sz="2400" dirty="0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 sz="2400" dirty="0">
                <a:effectLst/>
                <a:latin typeface="Arial Black"/>
                <a:ea typeface="+mn-lt"/>
                <a:cs typeface="+mn-lt"/>
              </a:rPr>
              <a:t>En </a:t>
            </a:r>
            <a:r>
              <a:rPr lang="es-ES_tradnl" sz="2400" dirty="0">
                <a:latin typeface="Arial Black"/>
                <a:ea typeface="+mn-lt"/>
                <a:cs typeface="+mn-lt"/>
              </a:rPr>
              <a:t>cada gesto </a:t>
            </a:r>
            <a:r>
              <a:rPr lang="es-ES_tradnl" sz="2400" dirty="0">
                <a:effectLst/>
                <a:latin typeface="Arial Black"/>
                <a:ea typeface="+mn-lt"/>
                <a:cs typeface="+mn-lt"/>
              </a:rPr>
              <a:t>de </a:t>
            </a:r>
            <a:r>
              <a:rPr lang="es-ES_tradnl" sz="2400" dirty="0">
                <a:latin typeface="Arial Black"/>
                <a:ea typeface="+mn-lt"/>
                <a:cs typeface="+mn-lt"/>
              </a:rPr>
              <a:t>caridad, en cada acto de compasión, </a:t>
            </a:r>
            <a:r>
              <a:rPr lang="es-ES_tradnl" sz="24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abrimos camino</a:t>
            </a:r>
            <a:r>
              <a:rPr lang="es-ES_tradnl" sz="2400" dirty="0">
                <a:latin typeface="Arial Black"/>
                <a:ea typeface="+mn-lt"/>
                <a:cs typeface="+mn-lt"/>
              </a:rPr>
              <a:t> hacia un futuro mejor, </a:t>
            </a:r>
            <a:r>
              <a:rPr lang="es-ES_tradnl" sz="24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a la esperanza</a:t>
            </a:r>
            <a:r>
              <a:rPr lang="es-ES_tradnl" sz="2400" dirty="0">
                <a:latin typeface="Arial Black"/>
                <a:ea typeface="+mn-lt"/>
                <a:cs typeface="+mn-lt"/>
              </a:rPr>
              <a:t>. </a:t>
            </a:r>
            <a:endParaRPr lang="es-ES" sz="2400">
              <a:ea typeface="Calibri"/>
              <a:cs typeface="Calibri"/>
            </a:endParaRPr>
          </a:p>
        </p:txBody>
      </p:sp>
      <p:pic>
        <p:nvPicPr>
          <p:cNvPr id="6" name="Imagen 5" descr="Un hombre con la mano en la calle&#10;&#10;Descripción generada automáticamente">
            <a:extLst>
              <a:ext uri="{FF2B5EF4-FFF2-40B4-BE49-F238E27FC236}">
                <a16:creationId xmlns:a16="http://schemas.microsoft.com/office/drawing/2014/main" id="{4016A4B5-0AB9-65D8-BD3B-7E40DE609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49307" y="918028"/>
            <a:ext cx="6863443" cy="4982028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1813601-8A08-CD29-A2B6-91AFF699C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391" y="5861049"/>
            <a:ext cx="1054871" cy="79240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5ED70D-E417-867D-5647-903DF6E6B63A}"/>
              </a:ext>
            </a:extLst>
          </p:cNvPr>
          <p:cNvSpPr txBox="1"/>
          <p:nvPr/>
        </p:nvSpPr>
        <p:spPr>
          <a:xfrm>
            <a:off x="8568268" y="127000"/>
            <a:ext cx="31665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solidFill>
                  <a:srgbClr val="FFFFFF"/>
                </a:solidFill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 dirty="0">
                <a:solidFill>
                  <a:srgbClr val="FFFFFF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143409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3220DA-BB7F-ACF0-7AE7-6DAC0CB5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24" y="3664"/>
            <a:ext cx="12215202" cy="689992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66" y="625405"/>
            <a:ext cx="6684522" cy="1737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_tradnl">
                <a:effectLst/>
                <a:latin typeface="Arial Black"/>
                <a:ea typeface="Arial Unicode MS"/>
                <a:cs typeface="Times New Roman"/>
              </a:rPr>
              <a:t>En Cáritas </a:t>
            </a:r>
            <a:r>
              <a:rPr lang="es-ES_tradnl">
                <a:latin typeface="Arial Black"/>
                <a:ea typeface="Arial Unicode MS"/>
                <a:cs typeface="Times New Roman"/>
              </a:rPr>
              <a:t>diocesana</a:t>
            </a:r>
            <a:r>
              <a:rPr lang="es-ES_tradnl">
                <a:effectLst/>
                <a:latin typeface="Arial Black"/>
                <a:ea typeface="Arial Unicode MS"/>
                <a:cs typeface="Times New Roman"/>
              </a:rPr>
              <a:t> de Madrid </a:t>
            </a:r>
            <a:r>
              <a:rPr lang="es-ES_tradnl" b="1">
                <a:solidFill>
                  <a:srgbClr val="C00000"/>
                </a:solidFill>
                <a:latin typeface="Arial Black"/>
                <a:ea typeface="Arial Unicode MS"/>
                <a:cs typeface="Times New Roman"/>
              </a:rPr>
              <a:t>no nos limitan las distancias,</a:t>
            </a:r>
            <a:endParaRPr lang="es-ES_tradnl">
              <a:solidFill>
                <a:srgbClr val="000000"/>
              </a:solidFill>
              <a:latin typeface="Arial Black"/>
              <a:ea typeface="Arial Unicode MS"/>
              <a:cs typeface="Times New Roman"/>
            </a:endParaRPr>
          </a:p>
          <a:p>
            <a:pPr marL="0" indent="0" algn="just">
              <a:buNone/>
            </a:pPr>
            <a:r>
              <a:rPr lang="es-ES_tradnl" b="1">
                <a:solidFill>
                  <a:srgbClr val="C00000"/>
                </a:solidFill>
                <a:latin typeface="Arial Black"/>
                <a:ea typeface="Arial Unicode MS"/>
                <a:cs typeface="Times New Roman"/>
              </a:rPr>
              <a:t>ni los lugares, ni las culturas…</a:t>
            </a:r>
            <a:endParaRPr lang="es-ES_tradnl">
              <a:latin typeface="Arial Black"/>
            </a:endParaRPr>
          </a:p>
          <a:p>
            <a:pPr marL="0" indent="0" algn="just">
              <a:buNone/>
            </a:pPr>
            <a:endParaRPr lang="es-ES_tradnl" sz="1600">
              <a:latin typeface="Calibri"/>
              <a:ea typeface="Arial Unicode M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2597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AF4C9E9-DE23-6281-4A61-5B27E0B83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84" t="19848" r="16935" b="4013"/>
          <a:stretch/>
        </p:blipFill>
        <p:spPr>
          <a:xfrm>
            <a:off x="7132760" y="-2388"/>
            <a:ext cx="5062451" cy="6867004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9BD625C-FC5E-4275-0337-05D6BAD9D8B2}"/>
              </a:ext>
            </a:extLst>
          </p:cNvPr>
          <p:cNvSpPr txBox="1">
            <a:spLocks/>
          </p:cNvSpPr>
          <p:nvPr/>
        </p:nvSpPr>
        <p:spPr>
          <a:xfrm>
            <a:off x="447428" y="840328"/>
            <a:ext cx="6684522" cy="17372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>
                <a:latin typeface="Arial Black"/>
                <a:ea typeface="Arial Unicode MS"/>
                <a:cs typeface="Times New Roman"/>
              </a:rPr>
              <a:t>Estamos</a:t>
            </a:r>
            <a:r>
              <a:rPr lang="es-ES">
                <a:solidFill>
                  <a:srgbClr val="000000"/>
                </a:solidFill>
                <a:latin typeface="Arial Black"/>
                <a:ea typeface="Arial Unicode MS"/>
                <a:cs typeface="Times New Roman"/>
              </a:rPr>
              <a:t> en muchos lugares,</a:t>
            </a:r>
          </a:p>
          <a:p>
            <a:pPr marL="0" indent="0" algn="just">
              <a:buNone/>
            </a:pPr>
            <a:r>
              <a:rPr lang="es-ES" b="1">
                <a:solidFill>
                  <a:srgbClr val="C00000"/>
                </a:solidFill>
                <a:latin typeface="Arial Black"/>
                <a:ea typeface="Arial Unicode MS"/>
                <a:cs typeface="Times New Roman"/>
              </a:rPr>
              <a:t>abriendo la puerta</a:t>
            </a:r>
            <a:endParaRPr lang="es-ES">
              <a:solidFill>
                <a:srgbClr val="000000"/>
              </a:solidFill>
              <a:latin typeface="Arial Black"/>
              <a:ea typeface="Arial Unicode MS"/>
              <a:cs typeface="Times New Roman"/>
            </a:endParaRPr>
          </a:p>
          <a:p>
            <a:pPr marL="0" indent="0" algn="just">
              <a:buNone/>
            </a:pPr>
            <a:r>
              <a:rPr lang="es-ES" b="1">
                <a:solidFill>
                  <a:srgbClr val="C00000"/>
                </a:solidFill>
                <a:latin typeface="Arial Black"/>
                <a:ea typeface="Arial Unicode MS"/>
                <a:cs typeface="Times New Roman"/>
              </a:rPr>
              <a:t>a quienes nos necesitan.</a:t>
            </a:r>
            <a:endParaRPr lang="es-ES_tradnl"/>
          </a:p>
          <a:p>
            <a:pPr marL="0" indent="0" algn="just">
              <a:buFont typeface="Arial" panose="020B0604020202020204" pitchFamily="34" charset="0"/>
              <a:buNone/>
            </a:pPr>
            <a:endParaRPr lang="es-ES_tradnl" sz="1600">
              <a:latin typeface="Calibri"/>
              <a:ea typeface="Arial Unicode MS"/>
              <a:cs typeface="Times New Roman"/>
            </a:endParaRP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10B1A33F-2F09-A298-A0CA-EEB4DF6B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1" y="5667602"/>
            <a:ext cx="1128940" cy="88401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1EB376-969F-C1AD-9B11-A462F7B963E7}"/>
              </a:ext>
            </a:extLst>
          </p:cNvPr>
          <p:cNvSpPr txBox="1"/>
          <p:nvPr/>
        </p:nvSpPr>
        <p:spPr>
          <a:xfrm>
            <a:off x="8873067" y="5994400"/>
            <a:ext cx="32088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solidFill>
                  <a:srgbClr val="FFFFFF"/>
                </a:solidFill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2830801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D36B4AE-FE9C-25D3-C1A5-E6BBD885B4CD}"/>
              </a:ext>
            </a:extLst>
          </p:cNvPr>
          <p:cNvSpPr/>
          <p:nvPr/>
        </p:nvSpPr>
        <p:spPr>
          <a:xfrm>
            <a:off x="-9769" y="4982307"/>
            <a:ext cx="12211538" cy="1885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51CC5D21-9AAD-963F-7EAF-6F7B2DD38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7982" y="5279291"/>
            <a:ext cx="1797345" cy="1418493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B44B4FF-8525-DD30-F331-A281B72E9DD7}"/>
              </a:ext>
            </a:extLst>
          </p:cNvPr>
          <p:cNvSpPr txBox="1">
            <a:spLocks/>
          </p:cNvSpPr>
          <p:nvPr/>
        </p:nvSpPr>
        <p:spPr>
          <a:xfrm>
            <a:off x="750274" y="625405"/>
            <a:ext cx="6684522" cy="2577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>
                <a:solidFill>
                  <a:srgbClr val="000000"/>
                </a:solidFill>
                <a:latin typeface="Arial Black"/>
                <a:ea typeface="Arial Unicode MS"/>
                <a:cs typeface="Times New Roman"/>
              </a:rPr>
              <a:t>Juntos</a:t>
            </a:r>
          </a:p>
          <a:p>
            <a:pPr marL="0" indent="0" algn="just">
              <a:buNone/>
            </a:pPr>
            <a:r>
              <a:rPr lang="es-ES" b="1">
                <a:solidFill>
                  <a:srgbClr val="C00000"/>
                </a:solidFill>
                <a:latin typeface="Arial Black"/>
                <a:ea typeface="Arial Unicode MS"/>
                <a:cs typeface="Times New Roman"/>
              </a:rPr>
              <a:t>recalculamos su ruta</a:t>
            </a:r>
            <a:endParaRPr lang="es-ES_tradnl"/>
          </a:p>
          <a:p>
            <a:pPr marL="0" indent="0" algn="just">
              <a:buNone/>
            </a:pPr>
            <a:r>
              <a:rPr lang="es-ES" b="1">
                <a:solidFill>
                  <a:srgbClr val="C00000"/>
                </a:solidFill>
                <a:latin typeface="Arial Black"/>
                <a:ea typeface="Arial Unicode MS"/>
                <a:cs typeface="Times New Roman"/>
              </a:rPr>
              <a:t>para encontrar un nuevo camino.</a:t>
            </a:r>
          </a:p>
          <a:p>
            <a:pPr marL="0" indent="0" algn="just">
              <a:buNone/>
            </a:pPr>
            <a:endParaRPr lang="es-ES_tradnl" sz="1600">
              <a:latin typeface="Calibri"/>
              <a:ea typeface="Arial Unicode MS"/>
              <a:cs typeface="Times New Roman"/>
            </a:endParaRPr>
          </a:p>
        </p:txBody>
      </p:sp>
      <p:pic>
        <p:nvPicPr>
          <p:cNvPr id="10" name="Imagen 9" descr="Imagen que contiene persona, hombre, sostener, parado&#10;&#10;Descripción generada automáticamente">
            <a:extLst>
              <a:ext uri="{FF2B5EF4-FFF2-40B4-BE49-F238E27FC236}">
                <a16:creationId xmlns:a16="http://schemas.microsoft.com/office/drawing/2014/main" id="{1E381428-3321-1B6F-3CBC-AC8F03E22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88" t="25727" r="8225" b="52986"/>
          <a:stretch/>
        </p:blipFill>
        <p:spPr>
          <a:xfrm>
            <a:off x="2533129" y="3100753"/>
            <a:ext cx="3439563" cy="25722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455C3BF-6564-E924-EFB9-7F9088887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68" b="934"/>
          <a:stretch/>
        </p:blipFill>
        <p:spPr>
          <a:xfrm rot="5400000">
            <a:off x="6672874" y="1410677"/>
            <a:ext cx="6938107" cy="41153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BA7960-DD2D-0B13-B14A-398D0652E5BC}"/>
              </a:ext>
            </a:extLst>
          </p:cNvPr>
          <p:cNvSpPr txBox="1"/>
          <p:nvPr/>
        </p:nvSpPr>
        <p:spPr>
          <a:xfrm>
            <a:off x="9160934" y="101600"/>
            <a:ext cx="30310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930766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hombre, firmar, sostener&#10;&#10;Descripción generada automáticamente">
            <a:extLst>
              <a:ext uri="{FF2B5EF4-FFF2-40B4-BE49-F238E27FC236}">
                <a16:creationId xmlns:a16="http://schemas.microsoft.com/office/drawing/2014/main" id="{A6325D6C-6909-8591-FAF4-4392DB582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832" y="-1124"/>
            <a:ext cx="4831046" cy="685137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E5739A9-0DDF-6F3D-9B4F-D1B3D3B2E1BD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2031005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hombre, firmar, sostener&#10;&#10;Descripción generada automáticamente">
            <a:extLst>
              <a:ext uri="{FF2B5EF4-FFF2-40B4-BE49-F238E27FC236}">
                <a16:creationId xmlns:a16="http://schemas.microsoft.com/office/drawing/2014/main" id="{A6325D6C-6909-8591-FAF4-4392DB582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689" y="14427"/>
            <a:ext cx="4807720" cy="68436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0F7579E-1F6F-E665-6D28-90825C0C498A}"/>
              </a:ext>
            </a:extLst>
          </p:cNvPr>
          <p:cNvSpPr txBox="1"/>
          <p:nvPr/>
        </p:nvSpPr>
        <p:spPr>
          <a:xfrm>
            <a:off x="449166" y="1060840"/>
            <a:ext cx="6759250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sz="2000">
              <a:solidFill>
                <a:srgbClr val="C00000"/>
              </a:solidFill>
              <a:latin typeface="Arial Black"/>
            </a:endParaRPr>
          </a:p>
          <a:p>
            <a:r>
              <a:rPr lang="es-ES" sz="2000">
                <a:solidFill>
                  <a:srgbClr val="C00000"/>
                </a:solidFill>
                <a:latin typeface="Arial Black"/>
              </a:rPr>
              <a:t>JUNTOS</a:t>
            </a:r>
            <a:r>
              <a:rPr lang="es-ES" sz="2000">
                <a:solidFill>
                  <a:srgbClr val="000000"/>
                </a:solidFill>
                <a:latin typeface="Arial Black"/>
              </a:rPr>
              <a:t>, como comunidad reunida en torno al Cuerpo y a la Sangre del Señor, podemos extender la mano a quienes enfrentan dificultades, ofreciendo nuestro apoyo, amor y esperanza. </a:t>
            </a:r>
            <a:endParaRPr lang="es-ES" sz="2000"/>
          </a:p>
          <a:p>
            <a:endParaRPr lang="es-ES" sz="2000">
              <a:solidFill>
                <a:srgbClr val="C00000"/>
              </a:solidFill>
              <a:latin typeface="Arial Black"/>
            </a:endParaRPr>
          </a:p>
          <a:p>
            <a:endParaRPr lang="es-ES" sz="2000">
              <a:solidFill>
                <a:srgbClr val="C00000"/>
              </a:solidFill>
              <a:latin typeface="Arial Black"/>
            </a:endParaRPr>
          </a:p>
          <a:p>
            <a:r>
              <a:rPr lang="es-ES" sz="2000">
                <a:solidFill>
                  <a:srgbClr val="C00000"/>
                </a:solidFill>
                <a:latin typeface="Arial Black"/>
              </a:rPr>
              <a:t>RECONOCER</a:t>
            </a:r>
            <a:r>
              <a:rPr lang="es-ES" sz="2000">
                <a:solidFill>
                  <a:srgbClr val="000000"/>
                </a:solidFill>
                <a:latin typeface="Arial Black"/>
              </a:rPr>
              <a:t> la labor y la implicación de quienes dedican su tiempo y corazón al cuidado del otro.</a:t>
            </a:r>
            <a:endParaRPr lang="es-ES"/>
          </a:p>
          <a:p>
            <a:endParaRPr lang="es-ES" sz="2000">
              <a:solidFill>
                <a:srgbClr val="000000"/>
              </a:solidFill>
              <a:latin typeface="Arial Black"/>
            </a:endParaRPr>
          </a:p>
          <a:p>
            <a:endParaRPr lang="es-ES" sz="2000">
              <a:latin typeface="Arial Black"/>
            </a:endParaRPr>
          </a:p>
          <a:p>
            <a:r>
              <a:rPr lang="es-ES" sz="2000">
                <a:solidFill>
                  <a:srgbClr val="C00000"/>
                </a:solidFill>
                <a:latin typeface="Arial Black"/>
              </a:rPr>
              <a:t>INVITAR</a:t>
            </a:r>
            <a:r>
              <a:rPr lang="es-ES" sz="2000">
                <a:latin typeface="Arial Black"/>
              </a:rPr>
              <a:t> a comprometerse con un mundo mejor, donde todas las personas unidas podremos abrir nuevos caminos de esperanza, de igualdad de justicia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F346EC-54C2-7E1F-DED7-A7216E6D2745}"/>
              </a:ext>
            </a:extLst>
          </p:cNvPr>
          <p:cNvSpPr txBox="1"/>
          <p:nvPr/>
        </p:nvSpPr>
        <p:spPr>
          <a:xfrm>
            <a:off x="451757" y="306614"/>
            <a:ext cx="6934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QUÉ PRETENDE LA CAMPAÑA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495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167972"/>
            <a:ext cx="12170227" cy="580497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LEMA: «Juntos abrimos a la esperanza»</a:t>
            </a:r>
            <a:endParaRPr lang="es-ES">
              <a:ea typeface="Calibri Light" panose="020F0302020204030204"/>
              <a:cs typeface="Calibri Light" panose="020F0302020204030204"/>
            </a:endParaRPr>
          </a:p>
        </p:txBody>
      </p:sp>
      <p:cxnSp>
        <p:nvCxnSpPr>
          <p:cNvPr id="5" name="Conector recto de flecha 29">
            <a:extLst>
              <a:ext uri="{FF2B5EF4-FFF2-40B4-BE49-F238E27FC236}">
                <a16:creationId xmlns:a16="http://schemas.microsoft.com/office/drawing/2014/main" id="{3C8C5BCC-D266-74CA-538E-55BA97247156}"/>
              </a:ext>
            </a:extLst>
          </p:cNvPr>
          <p:cNvCxnSpPr>
            <a:cxnSpLocks/>
          </p:cNvCxnSpPr>
          <p:nvPr/>
        </p:nvCxnSpPr>
        <p:spPr>
          <a:xfrm>
            <a:off x="3874564" y="2732714"/>
            <a:ext cx="3021186" cy="9023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sp>
        <p:nvSpPr>
          <p:cNvPr id="6" name="CuadroTexto 31">
            <a:extLst>
              <a:ext uri="{FF2B5EF4-FFF2-40B4-BE49-F238E27FC236}">
                <a16:creationId xmlns:a16="http://schemas.microsoft.com/office/drawing/2014/main" id="{32B234B3-45FA-8D14-D12A-0F0B1E5CBBCC}"/>
              </a:ext>
            </a:extLst>
          </p:cNvPr>
          <p:cNvSpPr txBox="1"/>
          <p:nvPr/>
        </p:nvSpPr>
        <p:spPr>
          <a:xfrm>
            <a:off x="960741" y="3775943"/>
            <a:ext cx="2792449" cy="9848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kern="0">
                <a:solidFill>
                  <a:srgbClr val="000000"/>
                </a:solidFill>
                <a:latin typeface="Univers Light"/>
              </a:rPr>
              <a:t>Retratamos un ‘momento’ donde dos personas comparten, se ríen…</a:t>
            </a:r>
            <a:endParaRPr lang="es-ES" sz="1400" b="0" i="0" u="none" strike="noStrike" kern="1200" cap="none" spc="0">
              <a:solidFill>
                <a:srgbClr val="000000"/>
              </a:solidFill>
              <a:uFillTx/>
              <a:latin typeface="Univers Ligh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0" i="0" u="none" strike="noStrike" kern="1200" cap="none" spc="0">
              <a:solidFill>
                <a:srgbClr val="000000"/>
              </a:solidFill>
              <a:uFillTx/>
              <a:latin typeface="Montserrat" pitchFamily="2"/>
            </a:endParaRPr>
          </a:p>
        </p:txBody>
      </p:sp>
      <p:sp>
        <p:nvSpPr>
          <p:cNvPr id="7" name="Rectángulo 51">
            <a:extLst>
              <a:ext uri="{FF2B5EF4-FFF2-40B4-BE49-F238E27FC236}">
                <a16:creationId xmlns:a16="http://schemas.microsoft.com/office/drawing/2014/main" id="{D9860A41-9C38-D78C-96CD-EDDA69175B74}"/>
              </a:ext>
            </a:extLst>
          </p:cNvPr>
          <p:cNvSpPr/>
          <p:nvPr/>
        </p:nvSpPr>
        <p:spPr>
          <a:xfrm>
            <a:off x="957101" y="3725611"/>
            <a:ext cx="2917465" cy="815287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CuadroTexto 31">
            <a:extLst>
              <a:ext uri="{FF2B5EF4-FFF2-40B4-BE49-F238E27FC236}">
                <a16:creationId xmlns:a16="http://schemas.microsoft.com/office/drawing/2014/main" id="{ED7EA4B6-9558-9FC4-E18D-51C36651611C}"/>
              </a:ext>
            </a:extLst>
          </p:cNvPr>
          <p:cNvSpPr txBox="1"/>
          <p:nvPr/>
        </p:nvSpPr>
        <p:spPr>
          <a:xfrm>
            <a:off x="1059729" y="4811160"/>
            <a:ext cx="263622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Hablamos de algo que se hace entre dos, ‘juntos’</a:t>
            </a:r>
            <a:endParaRPr lang="es-ES" sz="1400" b="0" i="0" u="none" strike="noStrike" kern="1200" cap="none" spc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11" name="Rectángulo 51">
            <a:extLst>
              <a:ext uri="{FF2B5EF4-FFF2-40B4-BE49-F238E27FC236}">
                <a16:creationId xmlns:a16="http://schemas.microsoft.com/office/drawing/2014/main" id="{E60496D3-7A61-EE0D-AC9E-8B7CB9B26822}"/>
              </a:ext>
            </a:extLst>
          </p:cNvPr>
          <p:cNvSpPr/>
          <p:nvPr/>
        </p:nvSpPr>
        <p:spPr>
          <a:xfrm>
            <a:off x="957100" y="4732965"/>
            <a:ext cx="2917465" cy="646647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CuadroTexto 31">
            <a:extLst>
              <a:ext uri="{FF2B5EF4-FFF2-40B4-BE49-F238E27FC236}">
                <a16:creationId xmlns:a16="http://schemas.microsoft.com/office/drawing/2014/main" id="{59D23C1F-4596-8423-4DD5-FB1A018EA550}"/>
              </a:ext>
            </a:extLst>
          </p:cNvPr>
          <p:cNvSpPr txBox="1"/>
          <p:nvPr/>
        </p:nvSpPr>
        <p:spPr>
          <a:xfrm>
            <a:off x="1059729" y="2642781"/>
            <a:ext cx="263622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En Madrid, de fondo,</a:t>
            </a:r>
            <a:r>
              <a:rPr lang="es-ES" sz="1400" b="0" i="0" u="none" strike="noStrike" kern="1200" cap="none" spc="0" dirty="0">
                <a:solidFill>
                  <a:srgbClr val="000000"/>
                </a:solidFill>
                <a:uFillTx/>
                <a:latin typeface="Univers Light"/>
              </a:rPr>
              <a:t> hace alusión a la diócesis donde se </a:t>
            </a:r>
            <a:r>
              <a:rPr lang="es-ES" sz="1400" b="0" i="0" u="none" strike="noStrike" kern="1200" cap="none" spc="0">
                <a:solidFill>
                  <a:srgbClr val="000000"/>
                </a:solidFill>
                <a:uFillTx/>
                <a:latin typeface="Univers Light"/>
              </a:rPr>
              <a:t>extiende las vicarías y obras</a:t>
            </a:r>
            <a:r>
              <a:rPr lang="es-ES" sz="1400">
                <a:solidFill>
                  <a:srgbClr val="000000"/>
                </a:solidFill>
                <a:latin typeface="Univers Light"/>
              </a:rPr>
              <a:t>.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000000"/>
                </a:solidFill>
                <a:latin typeface="Univers Light"/>
              </a:rPr>
              <a:t>GEO- CORAZÓN</a:t>
            </a:r>
          </a:p>
        </p:txBody>
      </p:sp>
      <p:sp>
        <p:nvSpPr>
          <p:cNvPr id="23" name="Rectángulo 51">
            <a:extLst>
              <a:ext uri="{FF2B5EF4-FFF2-40B4-BE49-F238E27FC236}">
                <a16:creationId xmlns:a16="http://schemas.microsoft.com/office/drawing/2014/main" id="{E9264825-070D-365D-CE3B-793F63272A84}"/>
              </a:ext>
            </a:extLst>
          </p:cNvPr>
          <p:cNvSpPr/>
          <p:nvPr/>
        </p:nvSpPr>
        <p:spPr>
          <a:xfrm>
            <a:off x="960582" y="2535113"/>
            <a:ext cx="2917465" cy="978944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7" name="CuadroTexto 31">
            <a:extLst>
              <a:ext uri="{FF2B5EF4-FFF2-40B4-BE49-F238E27FC236}">
                <a16:creationId xmlns:a16="http://schemas.microsoft.com/office/drawing/2014/main" id="{BC98AA5A-430B-9281-15D4-F21805DD9BB0}"/>
              </a:ext>
            </a:extLst>
          </p:cNvPr>
          <p:cNvSpPr txBox="1"/>
          <p:nvPr/>
        </p:nvSpPr>
        <p:spPr>
          <a:xfrm>
            <a:off x="1097717" y="5601211"/>
            <a:ext cx="263622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Y vemos gestos de ilusión,</a:t>
            </a:r>
            <a:r>
              <a:rPr lang="es-ES" sz="1400" b="0" i="0" u="none" strike="noStrike" kern="1200" cap="none" spc="0">
                <a:solidFill>
                  <a:srgbClr val="000000"/>
                </a:solidFill>
                <a:uFillTx/>
                <a:latin typeface="Univers Light"/>
              </a:rPr>
              <a:t> de alegría, de ‘esperanza’</a:t>
            </a:r>
          </a:p>
        </p:txBody>
      </p:sp>
      <p:sp>
        <p:nvSpPr>
          <p:cNvPr id="38" name="Rectángulo 51">
            <a:extLst>
              <a:ext uri="{FF2B5EF4-FFF2-40B4-BE49-F238E27FC236}">
                <a16:creationId xmlns:a16="http://schemas.microsoft.com/office/drawing/2014/main" id="{FF5BA58E-8802-75DC-D7D4-8CF98692DBCD}"/>
              </a:ext>
            </a:extLst>
          </p:cNvPr>
          <p:cNvSpPr/>
          <p:nvPr/>
        </p:nvSpPr>
        <p:spPr>
          <a:xfrm>
            <a:off x="957099" y="5505647"/>
            <a:ext cx="2917465" cy="799067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26" name="Conector recto de flecha 29">
            <a:extLst>
              <a:ext uri="{FF2B5EF4-FFF2-40B4-BE49-F238E27FC236}">
                <a16:creationId xmlns:a16="http://schemas.microsoft.com/office/drawing/2014/main" id="{8F2478ED-D8C1-4540-9043-5369619D37EC}"/>
              </a:ext>
            </a:extLst>
          </p:cNvPr>
          <p:cNvCxnSpPr>
            <a:cxnSpLocks/>
          </p:cNvCxnSpPr>
          <p:nvPr/>
        </p:nvCxnSpPr>
        <p:spPr>
          <a:xfrm flipV="1">
            <a:off x="3874564" y="4783288"/>
            <a:ext cx="3280546" cy="1115688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sp>
        <p:nvSpPr>
          <p:cNvPr id="3" name="Rectángulo 51">
            <a:extLst>
              <a:ext uri="{FF2B5EF4-FFF2-40B4-BE49-F238E27FC236}">
                <a16:creationId xmlns:a16="http://schemas.microsoft.com/office/drawing/2014/main" id="{085B6933-1408-2562-368E-009E5E87DA49}"/>
              </a:ext>
            </a:extLst>
          </p:cNvPr>
          <p:cNvSpPr/>
          <p:nvPr/>
        </p:nvSpPr>
        <p:spPr>
          <a:xfrm>
            <a:off x="957099" y="1382864"/>
            <a:ext cx="2917465" cy="978944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CuadroTexto 31">
            <a:extLst>
              <a:ext uri="{FF2B5EF4-FFF2-40B4-BE49-F238E27FC236}">
                <a16:creationId xmlns:a16="http://schemas.microsoft.com/office/drawing/2014/main" id="{BCE66641-AF93-86F0-42AD-42CDD6F51DF6}"/>
              </a:ext>
            </a:extLst>
          </p:cNvPr>
          <p:cNvSpPr txBox="1"/>
          <p:nvPr/>
        </p:nvSpPr>
        <p:spPr>
          <a:xfrm>
            <a:off x="962118" y="1499163"/>
            <a:ext cx="2917464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rPr>
              <a:t>Este símbolo, simboliza los puntos en los que estamos, ‘allí donde</a:t>
            </a:r>
            <a:r>
              <a:rPr lang="es-ES" sz="1400" b="0" i="0" u="none" strike="noStrike" kern="1200" cap="none" spc="0">
                <a:solidFill>
                  <a:srgbClr val="000000"/>
                </a:solidFill>
                <a:uFillTx/>
                <a:latin typeface="Univers Light"/>
              </a:rPr>
              <a:t> nos necesiten’</a:t>
            </a:r>
          </a:p>
        </p:txBody>
      </p:sp>
      <p:pic>
        <p:nvPicPr>
          <p:cNvPr id="8" name="Imagen 7" descr="Imagen que contiene persona, hombre, sostener, parado&#10;&#10;Descripción generada automáticamente">
            <a:extLst>
              <a:ext uri="{FF2B5EF4-FFF2-40B4-BE49-F238E27FC236}">
                <a16:creationId xmlns:a16="http://schemas.microsoft.com/office/drawing/2014/main" id="{8349F43A-0A6F-AB33-3D9B-69036CA6C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361" y="951523"/>
            <a:ext cx="3872584" cy="54238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4B59B7C-D96C-5EF7-5387-38905A28FC3C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  <p:cxnSp>
        <p:nvCxnSpPr>
          <p:cNvPr id="21" name="Conector recto de flecha 29">
            <a:extLst>
              <a:ext uri="{FF2B5EF4-FFF2-40B4-BE49-F238E27FC236}">
                <a16:creationId xmlns:a16="http://schemas.microsoft.com/office/drawing/2014/main" id="{9A96F505-8B99-E389-5502-A74B78B0367F}"/>
              </a:ext>
            </a:extLst>
          </p:cNvPr>
          <p:cNvCxnSpPr>
            <a:cxnSpLocks/>
          </p:cNvCxnSpPr>
          <p:nvPr/>
        </p:nvCxnSpPr>
        <p:spPr>
          <a:xfrm>
            <a:off x="3874565" y="1616274"/>
            <a:ext cx="5793218" cy="409328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cxnSp>
        <p:nvCxnSpPr>
          <p:cNvPr id="17" name="Conector recto de flecha 29">
            <a:extLst>
              <a:ext uri="{FF2B5EF4-FFF2-40B4-BE49-F238E27FC236}">
                <a16:creationId xmlns:a16="http://schemas.microsoft.com/office/drawing/2014/main" id="{9345159C-BAC4-F126-B875-49675A9B7FD3}"/>
              </a:ext>
            </a:extLst>
          </p:cNvPr>
          <p:cNvCxnSpPr>
            <a:cxnSpLocks/>
          </p:cNvCxnSpPr>
          <p:nvPr/>
        </p:nvCxnSpPr>
        <p:spPr>
          <a:xfrm flipV="1">
            <a:off x="3874564" y="2591173"/>
            <a:ext cx="5462383" cy="646647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cxnSp>
        <p:nvCxnSpPr>
          <p:cNvPr id="19" name="Conector recto de flecha 29">
            <a:extLst>
              <a:ext uri="{FF2B5EF4-FFF2-40B4-BE49-F238E27FC236}">
                <a16:creationId xmlns:a16="http://schemas.microsoft.com/office/drawing/2014/main" id="{9353EF3E-68AC-2FA1-8ADC-1AFEED835882}"/>
              </a:ext>
            </a:extLst>
          </p:cNvPr>
          <p:cNvCxnSpPr>
            <a:cxnSpLocks/>
          </p:cNvCxnSpPr>
          <p:nvPr/>
        </p:nvCxnSpPr>
        <p:spPr>
          <a:xfrm flipV="1">
            <a:off x="3874564" y="4393739"/>
            <a:ext cx="3706210" cy="434083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cxnSp>
        <p:nvCxnSpPr>
          <p:cNvPr id="13" name="Conector recto de flecha 29">
            <a:extLst>
              <a:ext uri="{FF2B5EF4-FFF2-40B4-BE49-F238E27FC236}">
                <a16:creationId xmlns:a16="http://schemas.microsoft.com/office/drawing/2014/main" id="{B8D76EE6-A222-740D-0E14-15ADA261382B}"/>
              </a:ext>
            </a:extLst>
          </p:cNvPr>
          <p:cNvCxnSpPr>
            <a:cxnSpLocks/>
          </p:cNvCxnSpPr>
          <p:nvPr/>
        </p:nvCxnSpPr>
        <p:spPr>
          <a:xfrm flipV="1">
            <a:off x="3891498" y="3733340"/>
            <a:ext cx="3706209" cy="222416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804892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B2B48E2-BCB6-0345-F891-4FECD398C21F}"/>
              </a:ext>
            </a:extLst>
          </p:cNvPr>
          <p:cNvSpPr/>
          <p:nvPr/>
        </p:nvSpPr>
        <p:spPr>
          <a:xfrm>
            <a:off x="0" y="0"/>
            <a:ext cx="12189326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0848A9-A4C7-01D0-0221-3FF473F31E81}"/>
              </a:ext>
            </a:extLst>
          </p:cNvPr>
          <p:cNvSpPr txBox="1"/>
          <p:nvPr/>
        </p:nvSpPr>
        <p:spPr>
          <a:xfrm>
            <a:off x="736600" y="821266"/>
            <a:ext cx="46228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3200" dirty="0">
                <a:solidFill>
                  <a:schemeClr val="bg1"/>
                </a:solidFill>
                <a:latin typeface="Arial Black"/>
                <a:cs typeface="Calibri"/>
              </a:rPr>
              <a:t>MATERIALES</a:t>
            </a:r>
            <a:endParaRPr lang="es-ES" sz="3200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0F1B5C27-8742-6D2C-F282-EB21AEBEB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524" y="4150782"/>
            <a:ext cx="3020484" cy="228176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592287-814D-43A3-E331-C1B1734AF76E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solidFill>
                  <a:srgbClr val="FFFFFF"/>
                </a:solidFill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2941382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1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s multimedia en línea 2" title="CAMPAÑA Día de Caridad 2024">
            <a:hlinkClick r:id="" action="ppaction://media"/>
            <a:extLst>
              <a:ext uri="{FF2B5EF4-FFF2-40B4-BE49-F238E27FC236}">
                <a16:creationId xmlns:a16="http://schemas.microsoft.com/office/drawing/2014/main" id="{DDA0FE64-5E65-EADD-E73F-8DD7889CF2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41211" y="785586"/>
            <a:ext cx="9710738" cy="5486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793579-AC94-0F22-8DAD-DE43CFD891BE}"/>
              </a:ext>
            </a:extLst>
          </p:cNvPr>
          <p:cNvSpPr txBox="1"/>
          <p:nvPr/>
        </p:nvSpPr>
        <p:spPr>
          <a:xfrm>
            <a:off x="8559800" y="118533"/>
            <a:ext cx="34374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rgbClr val="FFFFFF"/>
                </a:solidFill>
                <a:latin typeface="Arial Black"/>
              </a:rPr>
              <a:t>#JuntosAbrimosCamino </a:t>
            </a:r>
            <a:endParaRPr lang="es-ES">
              <a:solidFill>
                <a:srgbClr val="FFFFFF"/>
              </a:solidFill>
              <a:latin typeface="Arial Black"/>
              <a:cs typeface="Calibri" panose="020F0502020204030204"/>
            </a:endParaRPr>
          </a:p>
          <a:p>
            <a:pPr algn="r"/>
            <a:r>
              <a:rPr lang="es-ES" sz="1400" b="1" dirty="0">
                <a:solidFill>
                  <a:srgbClr val="FFFFFF"/>
                </a:solidFill>
                <a:latin typeface="Arial Black"/>
              </a:rPr>
              <a:t>#JuntosCaminoalaEsperanza</a:t>
            </a:r>
            <a:endParaRPr lang="es-ES" dirty="0">
              <a:solidFill>
                <a:srgbClr val="FFFFFF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9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pic>
        <p:nvPicPr>
          <p:cNvPr id="3" name="Imagen 2" descr="Imagen que contiene persona, hombre, firmar, sostener&#10;&#10;Descripción generada automáticamente">
            <a:extLst>
              <a:ext uri="{FF2B5EF4-FFF2-40B4-BE49-F238E27FC236}">
                <a16:creationId xmlns:a16="http://schemas.microsoft.com/office/drawing/2014/main" id="{7C3CBAD9-3B91-67A3-3AFD-6BEA30A3D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240" y="1060232"/>
            <a:ext cx="3597937" cy="5122969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CFB6BD8-63BC-A821-4BB4-ABAB2E1D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1" y="5667602"/>
            <a:ext cx="1128940" cy="88401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830351"/>
            <a:ext cx="10515600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CARTEL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pic>
        <p:nvPicPr>
          <p:cNvPr id="11" name="Imagen 10" descr="Imagen que contiene persona, hombre, firmar, sostener&#10;&#10;Descripción generada automáticamente">
            <a:extLst>
              <a:ext uri="{FF2B5EF4-FFF2-40B4-BE49-F238E27FC236}">
                <a16:creationId xmlns:a16="http://schemas.microsoft.com/office/drawing/2014/main" id="{C5A51364-6A88-79D6-D2AA-2D2AD220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39" y="1712165"/>
            <a:ext cx="2514204" cy="358203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5FA96D1-77FD-7899-576C-C2E3F1AA1379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4099905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CFB6BD8-63BC-A821-4BB4-ABAB2E1D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31" y="5667602"/>
            <a:ext cx="1128940" cy="88401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830351"/>
            <a:ext cx="2226734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FLYER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327809-21D2-6FE4-AB72-5436165C5875}"/>
              </a:ext>
            </a:extLst>
          </p:cNvPr>
          <p:cNvSpPr txBox="1">
            <a:spLocks/>
          </p:cNvSpPr>
          <p:nvPr/>
        </p:nvSpPr>
        <p:spPr>
          <a:xfrm>
            <a:off x="5223530" y="830351"/>
            <a:ext cx="2226734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PULSERAS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pic>
        <p:nvPicPr>
          <p:cNvPr id="12" name="Imagen 14" descr="Imagen que contiene interior, tabla, cubierto, llenado&#10;&#10;Descripción generada automáticamente">
            <a:extLst>
              <a:ext uri="{FF2B5EF4-FFF2-40B4-BE49-F238E27FC236}">
                <a16:creationId xmlns:a16="http://schemas.microsoft.com/office/drawing/2014/main" id="{60E90C01-0CE7-FEE9-1FB5-1D072BD6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286419" y="776735"/>
            <a:ext cx="4070391" cy="561483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AC1C57A-0FF0-AA9D-7481-A5BCA4EF46B7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71C8CF2-E849-8327-E96A-4CC0D38D9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01" y="1384300"/>
            <a:ext cx="1235198" cy="41148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9E02AA8-1416-8C78-5116-57D09C7CB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126" y="1706033"/>
            <a:ext cx="124761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24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CFB6BD8-63BC-A821-4BB4-ABAB2E1D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31" y="5667602"/>
            <a:ext cx="1128940" cy="88401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830351"/>
            <a:ext cx="2226734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ROLLER UP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327809-21D2-6FE4-AB72-5436165C5875}"/>
              </a:ext>
            </a:extLst>
          </p:cNvPr>
          <p:cNvSpPr txBox="1">
            <a:spLocks/>
          </p:cNvSpPr>
          <p:nvPr/>
        </p:nvSpPr>
        <p:spPr>
          <a:xfrm>
            <a:off x="5223530" y="830351"/>
            <a:ext cx="3589867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GUÍA CAMPAÑA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E6BB1526-BE68-5FC7-E555-2658725A4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753" y="1996016"/>
            <a:ext cx="1176961" cy="4114800"/>
          </a:xfrm>
          <a:prstGeom prst="rect">
            <a:avLst/>
          </a:prstGeom>
        </p:spPr>
      </p:pic>
      <p:pic>
        <p:nvPicPr>
          <p:cNvPr id="5" name="Captura de pantalla 2022-05-23 a las 12.14.41.png" descr="Captura de pantalla 2022-05-23 a las 12.14.41.png">
            <a:extLst>
              <a:ext uri="{FF2B5EF4-FFF2-40B4-BE49-F238E27FC236}">
                <a16:creationId xmlns:a16="http://schemas.microsoft.com/office/drawing/2014/main" id="{5DFA7150-8136-A005-A244-7BFD6A600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82" y="1634195"/>
            <a:ext cx="1298512" cy="3123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n 9" descr="Imagen que contiene persona, hombre, firmar, sostener&#10;&#10;Descripción generada automáticamente">
            <a:extLst>
              <a:ext uri="{FF2B5EF4-FFF2-40B4-BE49-F238E27FC236}">
                <a16:creationId xmlns:a16="http://schemas.microsoft.com/office/drawing/2014/main" id="{4AF1CB93-17D0-D81E-7D42-FF4B776B8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791" y="1876661"/>
            <a:ext cx="3034904" cy="430230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02AE349-5244-BA30-2247-F979D6B468C9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3909400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CFB6BD8-63BC-A821-4BB4-ABAB2E1D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1" y="5667602"/>
            <a:ext cx="1128940" cy="88401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830351"/>
            <a:ext cx="4351867" cy="572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COMUNICADO PARROQUIAL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327809-21D2-6FE4-AB72-5436165C5875}"/>
              </a:ext>
            </a:extLst>
          </p:cNvPr>
          <p:cNvSpPr txBox="1">
            <a:spLocks/>
          </p:cNvSpPr>
          <p:nvPr/>
        </p:nvSpPr>
        <p:spPr>
          <a:xfrm>
            <a:off x="5773863" y="830351"/>
            <a:ext cx="3589867" cy="461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VÍDEO</a:t>
            </a:r>
            <a:endParaRPr lang="es-ES" dirty="0"/>
          </a:p>
        </p:txBody>
      </p:sp>
      <p:pic>
        <p:nvPicPr>
          <p:cNvPr id="7" name="Imagen 6" descr="Texto, Carta&#10;&#10;Descripción generada automáticamente">
            <a:extLst>
              <a:ext uri="{FF2B5EF4-FFF2-40B4-BE49-F238E27FC236}">
                <a16:creationId xmlns:a16="http://schemas.microsoft.com/office/drawing/2014/main" id="{6F980B61-1E24-6D6E-F4B2-CF31CEF71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19" y="1906814"/>
            <a:ext cx="4094606" cy="2835729"/>
          </a:xfrm>
          <a:prstGeom prst="rect">
            <a:avLst/>
          </a:prstGeom>
        </p:spPr>
      </p:pic>
      <p:pic>
        <p:nvPicPr>
          <p:cNvPr id="11" name="Elementos multimedia en línea 2" title="CAMPAÑA Día de Caridad 2024">
            <a:hlinkClick r:id="" action="ppaction://media"/>
            <a:extLst>
              <a:ext uri="{FF2B5EF4-FFF2-40B4-BE49-F238E27FC236}">
                <a16:creationId xmlns:a16="http://schemas.microsoft.com/office/drawing/2014/main" id="{9C9B3456-5366-6532-B8CF-4A2722F508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831568" y="2527300"/>
            <a:ext cx="5909811" cy="328204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D105427-EAED-E6EC-D6B5-0110F5518B40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313367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/>
              </a:rPr>
              <a:t>VIDEOS - DÍA DE CARIDAD EN LA CALLE</a:t>
            </a:r>
            <a:endParaRPr lang="es-E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CFB6BD8-63BC-A821-4BB4-ABAB2E1D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167" y="5667602"/>
            <a:ext cx="1128940" cy="88401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665828"/>
            <a:ext cx="6629400" cy="885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CÓMO MONTANDO</a:t>
            </a:r>
            <a:endParaRPr lang="es-ES" sz="2800" dirty="0">
              <a:latin typeface="Arial Black" panose="020B0A04020102020204" pitchFamily="34" charset="0"/>
            </a:endParaRPr>
          </a:p>
          <a:p>
            <a:r>
              <a:rPr lang="es-ES" sz="2800" dirty="0">
                <a:latin typeface="Arial Black"/>
              </a:rPr>
              <a:t>UNA MESA DEL DÍA DE CARIDAD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pic>
        <p:nvPicPr>
          <p:cNvPr id="5" name="Elementos multimedia en línea 1" title="CÁRITAS MADRID mesas Día Caridad">
            <a:hlinkClick r:id="" action="ppaction://media"/>
            <a:extLst>
              <a:ext uri="{FF2B5EF4-FFF2-40B4-BE49-F238E27FC236}">
                <a16:creationId xmlns:a16="http://schemas.microsoft.com/office/drawing/2014/main" id="{84FA810A-24FC-5DA1-8F57-4E0F6EF878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27389" y="1553358"/>
            <a:ext cx="8815554" cy="509014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69A18A3-E08E-CA31-7ADF-D6E48A04A2B3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2111745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7" y="203818"/>
            <a:ext cx="10515600" cy="461963"/>
          </a:xfrm>
        </p:spPr>
        <p:txBody>
          <a:bodyPr>
            <a:normAutofit fontScale="90000"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/>
              </a:rPr>
              <a:t>VIDEOS - DÍA DE CARIDAD EN LA CALLE</a:t>
            </a:r>
            <a:endParaRPr lang="es-E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CFB6BD8-63BC-A821-4BB4-ABAB2E1D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40" y="5632966"/>
            <a:ext cx="1128940" cy="88401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9DE6C4A-BF1C-8625-33BD-0BDDF7D62B81}"/>
              </a:ext>
            </a:extLst>
          </p:cNvPr>
          <p:cNvSpPr txBox="1">
            <a:spLocks/>
          </p:cNvSpPr>
          <p:nvPr/>
        </p:nvSpPr>
        <p:spPr>
          <a:xfrm>
            <a:off x="253597" y="665828"/>
            <a:ext cx="6629400" cy="885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Arial Black"/>
              </a:rPr>
              <a:t>QUÉ MENSAJE DAR</a:t>
            </a:r>
            <a:endParaRPr lang="es-ES" dirty="0"/>
          </a:p>
          <a:p>
            <a:r>
              <a:rPr lang="es-ES" sz="2800" dirty="0">
                <a:latin typeface="Arial Black"/>
              </a:rPr>
              <a:t>PARA ENTREGAR MARCAPÁGINAS</a:t>
            </a:r>
          </a:p>
        </p:txBody>
      </p:sp>
      <p:pic>
        <p:nvPicPr>
          <p:cNvPr id="3" name="Elementos multimedia en línea 1" title="CÁRITAS MADRID tutorial Día de Caridad">
            <a:hlinkClick r:id="" action="ppaction://media"/>
            <a:extLst>
              <a:ext uri="{FF2B5EF4-FFF2-40B4-BE49-F238E27FC236}">
                <a16:creationId xmlns:a16="http://schemas.microsoft.com/office/drawing/2014/main" id="{A12DB5DC-2040-B646-952F-3F7E8DBC4A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1279" y="1717058"/>
            <a:ext cx="8209006" cy="466048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D8CBC1-D12E-CF75-1E09-8E2D804BF8EE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176090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B2B48E2-BCB6-0345-F891-4FECD398C21F}"/>
              </a:ext>
            </a:extLst>
          </p:cNvPr>
          <p:cNvSpPr/>
          <p:nvPr/>
        </p:nvSpPr>
        <p:spPr>
          <a:xfrm>
            <a:off x="0" y="0"/>
            <a:ext cx="12189326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0848A9-A4C7-01D0-0221-3FF473F31E81}"/>
              </a:ext>
            </a:extLst>
          </p:cNvPr>
          <p:cNvSpPr txBox="1"/>
          <p:nvPr/>
        </p:nvSpPr>
        <p:spPr>
          <a:xfrm>
            <a:off x="736600" y="821266"/>
            <a:ext cx="46228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 Black"/>
                <a:cs typeface="Calibri"/>
              </a:rPr>
              <a:t>CÓMO SENSIBILIZAR</a:t>
            </a: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0F1B5C27-8742-6D2C-F282-EB21AEBEB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524" y="4150782"/>
            <a:ext cx="3020484" cy="228176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19387D8-5056-07B6-A7D8-F3D31D9F7476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solidFill>
                  <a:srgbClr val="FFFFFF"/>
                </a:solidFill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1733353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22615"/>
            <a:ext cx="10515600" cy="64520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Franklin Gothic Demi Cond"/>
              </a:rPr>
              <a:t>PARA GRUPOS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97" y="776744"/>
            <a:ext cx="5875310" cy="47069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00">
                <a:solidFill>
                  <a:srgbClr val="111111"/>
                </a:solidFill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1.- Espacios</a:t>
            </a:r>
            <a:r>
              <a:rPr lang="es-ES" b="1" kern="10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 de diálogo donde ver qué caminos abrimos a la esperanza.</a:t>
            </a:r>
            <a:r>
              <a:rPr lang="es-ES" kern="100">
                <a:solidFill>
                  <a:srgbClr val="111111"/>
                </a:solidFill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kern="100">
              <a:solidFill>
                <a:srgbClr val="111111"/>
              </a:solidFill>
              <a:highlight>
                <a:srgbClr val="FFFFFF"/>
              </a:highlight>
              <a:latin typeface="Arial Black"/>
              <a:ea typeface="Calibri"/>
              <a:cs typeface="Times New Roman"/>
            </a:endParaRP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alibri" panose="020B0604020202020204" pitchFamily="34" charset="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kern="100">
                <a:solidFill>
                  <a:srgbClr val="111111"/>
                </a:solidFill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Salir al encuentro de los demás, especialmente, de las personas más pobres.</a:t>
            </a:r>
            <a:endParaRPr lang="es-ES" sz="2800" kern="100">
              <a:solidFill>
                <a:srgbClr val="000000"/>
              </a:solidFill>
              <a:latin typeface="Arial Black"/>
              <a:ea typeface="Calibri"/>
              <a:cs typeface="Times New Roman"/>
            </a:endParaRPr>
          </a:p>
          <a:p>
            <a:pPr marL="971550" lvl="1" indent="-514350">
              <a:lnSpc>
                <a:spcPct val="107000"/>
              </a:lnSpc>
              <a:spcAft>
                <a:spcPts val="800"/>
              </a:spcAft>
              <a:buFont typeface="Calibri" panose="020B0604020202020204" pitchFamily="34" charset="0"/>
              <a:buChar char="-"/>
            </a:pPr>
            <a:r>
              <a:rPr lang="es-ES" sz="2800" kern="100">
                <a:solidFill>
                  <a:srgbClr val="111111"/>
                </a:solidFill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Comprometerse</a:t>
            </a:r>
            <a:r>
              <a:rPr lang="es-ES" sz="2800" kern="10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 con el bien común.</a:t>
            </a:r>
            <a:endParaRPr lang="es-ES" sz="2800" kern="100">
              <a:solidFill>
                <a:srgbClr val="000000"/>
              </a:solidFill>
              <a:latin typeface="Univers"/>
              <a:ea typeface="Calibri"/>
              <a:cs typeface="Times New Roman"/>
            </a:endParaRPr>
          </a:p>
          <a:p>
            <a:pPr marL="971550" lvl="1" indent="-514350">
              <a:lnSpc>
                <a:spcPct val="107000"/>
              </a:lnSpc>
              <a:spcAft>
                <a:spcPts val="800"/>
              </a:spcAft>
              <a:buFont typeface="Calibri" panose="020B0604020202020204" pitchFamily="34" charset="0"/>
              <a:buChar char="-"/>
            </a:pPr>
            <a:r>
              <a:rPr lang="es-ES" sz="2800" kern="100">
                <a:solidFill>
                  <a:srgbClr val="111111"/>
                </a:solidFill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Cultivar</a:t>
            </a:r>
            <a:r>
              <a:rPr lang="es-ES" sz="2800" kern="10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 la solidaridad en comunidad.</a:t>
            </a:r>
            <a:r>
              <a:rPr lang="es-ES" sz="2800" kern="100">
                <a:solidFill>
                  <a:srgbClr val="111111"/>
                </a:solidFill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 </a:t>
            </a:r>
            <a:endParaRPr lang="es-ES" sz="2800" kern="100">
              <a:solidFill>
                <a:srgbClr val="000000"/>
              </a:solidFill>
              <a:effectLst/>
              <a:latin typeface="Univers"/>
              <a:ea typeface="Calibri"/>
              <a:cs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301DA8-33F6-A540-85B0-16E9BF6C9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7" t="-310" r="23256" b="44"/>
          <a:stretch/>
        </p:blipFill>
        <p:spPr>
          <a:xfrm>
            <a:off x="6558643" y="1512"/>
            <a:ext cx="5633324" cy="6858004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93A958C9-F2B1-CB52-75E4-6B17EFF17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0" y="5803673"/>
            <a:ext cx="1128940" cy="88401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0B2493C-6937-546A-BBE3-EC559EE6688E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solidFill>
                  <a:srgbClr val="FFFFFF"/>
                </a:solidFill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3130137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92768"/>
            <a:ext cx="10515600" cy="64520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Franklin Gothic Demi Cond"/>
              </a:rPr>
              <a:t>PARA GRUPOS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27A883D1-BA27-5C2B-CA48-D38C5D80C16D}"/>
              </a:ext>
            </a:extLst>
          </p:cNvPr>
          <p:cNvSpPr txBox="1"/>
          <p:nvPr/>
        </p:nvSpPr>
        <p:spPr>
          <a:xfrm>
            <a:off x="464774" y="1493386"/>
            <a:ext cx="5633786" cy="27927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2) “Comparte tu momento”.</a:t>
            </a:r>
            <a:r>
              <a:rPr lang="es-ES" sz="2800" kern="100">
                <a:solidFill>
                  <a:srgbClr val="111111"/>
                </a:solidFill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 </a:t>
            </a:r>
            <a:endParaRPr lang="es-ES" sz="1400" kern="100">
              <a:solidFill>
                <a:srgbClr val="111111"/>
              </a:solidFill>
              <a:effectLst/>
              <a:highlight>
                <a:srgbClr val="FFFFFF"/>
              </a:highlight>
              <a:latin typeface="Arial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kern="100">
                <a:solidFill>
                  <a:srgbClr val="111111"/>
                </a:solidFill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A</a:t>
            </a:r>
            <a:r>
              <a:rPr lang="es-ES" sz="1400" kern="10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ctividad grupal, en la que cada persona lleve una foto con una imagen de un paisaje, personas </a:t>
            </a:r>
            <a:r>
              <a:rPr lang="es-ES" sz="1400" kern="10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etc</a:t>
            </a:r>
            <a:r>
              <a:rPr lang="es-ES" sz="1400" kern="10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 … que haya representado para ella un momento especial, un momento donde haya dado o haya recibido esperanza junto a otras personas.</a:t>
            </a:r>
            <a:endParaRPr lang="es-ES" sz="1400" kern="100">
              <a:effectLst/>
              <a:latin typeface="Arial Black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400" kern="100">
              <a:solidFill>
                <a:srgbClr val="111111"/>
              </a:solidFill>
              <a:effectLst/>
              <a:highlight>
                <a:srgbClr val="FFFFFF"/>
              </a:highlight>
              <a:latin typeface="Arial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kern="10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 Black"/>
                <a:ea typeface="Calibri"/>
                <a:cs typeface="Times New Roman"/>
              </a:rPr>
              <a:t>Se trata de hablar, e intercambiar experiencias.</a:t>
            </a:r>
            <a:endParaRPr lang="es-ES" sz="1400" kern="100">
              <a:effectLst/>
              <a:latin typeface="Arial Black"/>
              <a:ea typeface="Calibri"/>
              <a:cs typeface="Times New Roman"/>
            </a:endParaRP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i="0" u="none" strike="noStrike" kern="1200" cap="none" spc="0" baseline="0">
              <a:solidFill>
                <a:srgbClr val="000000"/>
              </a:solidFill>
              <a:uFillTx/>
              <a:latin typeface="Arial Black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DFFE51-E105-BE19-464F-5C8B87DF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179" y="33565"/>
            <a:ext cx="5972644" cy="682715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D72A24C9-10B5-634D-CC72-03BBFAC6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0" y="5821816"/>
            <a:ext cx="1128940" cy="8840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B34E947-2FEE-208E-529F-19FF00671B72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solidFill>
                  <a:srgbClr val="FFFFFF"/>
                </a:solidFill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FFFFFF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603807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20196"/>
            <a:ext cx="10515600" cy="588963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Franklin Gothic Demi Cond"/>
              </a:rPr>
              <a:t>SOCIEDAD EN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32" y="886209"/>
            <a:ext cx="483620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strike="noStrike" kern="1200" cap="none" spc="0" baseline="0" dirty="0">
                <a:solidFill>
                  <a:srgbClr val="000000"/>
                </a:solidFill>
                <a:uFillTx/>
                <a:latin typeface="Arial Black"/>
              </a:rPr>
              <a:t>Sensibilización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0" u="sng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Difundir la campaña con el hashtag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#JuntosAbrimosCamino #JuntosCaminoalaEsperanza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Distribución de materiales para vicarías, proyectos y servicios.</a:t>
            </a:r>
            <a:endParaRPr lang="es-ES" sz="1400" b="1" i="0" u="none" strike="noStrike" kern="1200" cap="none" spc="0" baseline="0" dirty="0">
              <a:solidFill>
                <a:srgbClr val="000000"/>
              </a:solidFill>
              <a:uFillTx/>
              <a:latin typeface="Univers Light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Nota de prensa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000000"/>
                </a:solidFill>
                <a:latin typeface="Univers Light"/>
              </a:rPr>
              <a:t>Presentación a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medios</a:t>
            </a: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 de los datos de Memoria y Campaña.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Vídeo</a:t>
            </a: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 para RRSS y web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Publicación en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Web</a:t>
            </a: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 y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RRSS: post e </a:t>
            </a:r>
            <a:r>
              <a:rPr lang="es-ES" sz="1400" b="1" dirty="0">
                <a:solidFill>
                  <a:srgbClr val="000000"/>
                </a:solidFill>
                <a:latin typeface="Univers Light"/>
              </a:rPr>
              <a:t>imágenes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Publicación reportaje en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Compromiso Solidario, </a:t>
            </a:r>
            <a:r>
              <a:rPr lang="es-ES" sz="140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sobre el Día de Caridad, desde diferentes puntos de vista y siguiendo todo su proceso</a:t>
            </a:r>
            <a:endParaRPr lang="es-ES" sz="1400" dirty="0">
              <a:latin typeface="Univers Light"/>
            </a:endParaRP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27A883D1-BA27-5C2B-CA48-D38C5D80C16D}"/>
              </a:ext>
            </a:extLst>
          </p:cNvPr>
          <p:cNvSpPr txBox="1"/>
          <p:nvPr/>
        </p:nvSpPr>
        <p:spPr>
          <a:xfrm>
            <a:off x="5919498" y="1318009"/>
            <a:ext cx="5144471" cy="46474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strike="noStrike" kern="1200" cap="none" spc="0" baseline="0" dirty="0">
                <a:solidFill>
                  <a:srgbClr val="000000"/>
                </a:solidFill>
                <a:uFillTx/>
                <a:latin typeface="Arial Black"/>
              </a:rPr>
              <a:t>Acciones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0" u="sng" strike="noStrike" kern="1200" cap="none" spc="0" baseline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000000"/>
                </a:solidFill>
                <a:latin typeface="Univers Light"/>
              </a:rPr>
              <a:t>Eucaristía de Envío - 8 de mayo, a las 19h en la Catedral de La Almudena.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Mesas informativas y cuestación, el 30 de mayo : </a:t>
            </a:r>
            <a:r>
              <a:rPr lang="es-ES" sz="1400" dirty="0">
                <a:solidFill>
                  <a:srgbClr val="000000"/>
                </a:solidFill>
                <a:latin typeface="Univers Light"/>
              </a:rPr>
              <a:t>casi 500</a:t>
            </a: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 mesas y 5 mil personas voluntarias</a:t>
            </a:r>
            <a:endParaRPr lang="es-ES"/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000000"/>
                </a:solidFill>
                <a:latin typeface="Univers Light"/>
              </a:rPr>
              <a:t>Envío de FOTOS DE LAS MESAS  para difundir en RRSS y álbum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000000"/>
                </a:solidFill>
                <a:latin typeface="Univers Light"/>
              </a:rPr>
              <a:t>En la Eucaristía del Día del </a:t>
            </a:r>
            <a:r>
              <a:rPr lang="es-ES" sz="1400" i="1" dirty="0">
                <a:solidFill>
                  <a:srgbClr val="000000"/>
                </a:solidFill>
                <a:latin typeface="Univers Light"/>
              </a:rPr>
              <a:t>Corpus Christi, </a:t>
            </a:r>
            <a:r>
              <a:rPr lang="es-ES" sz="1400" dirty="0">
                <a:solidFill>
                  <a:srgbClr val="000000"/>
                </a:solidFill>
                <a:latin typeface="Univers Light"/>
              </a:rPr>
              <a:t>el  2 de junio en La Almudena. De 10h a 14h.</a:t>
            </a:r>
            <a:endParaRPr lang="es-ES" sz="140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Cuéntanos tu historia donde “juntos</a:t>
            </a:r>
            <a:r>
              <a:rPr lang="es-ES" sz="1400" dirty="0">
                <a:solidFill>
                  <a:srgbClr val="000000"/>
                </a:solidFill>
                <a:latin typeface="Univers Light"/>
              </a:rPr>
              <a:t> </a:t>
            </a: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hemos abierto camino a la esperanza” para difundir en web, en noticias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“Cadena de fotos en RRSS” Foto en RRSS con un momento de nuestra vida personal, o lugar, que haya sido un momento de esperanza (una afición, la familia, tu pueblo, un viaje..).</a:t>
            </a:r>
            <a:r>
              <a:rPr lang="es-ES" sz="1400" dirty="0">
                <a:solidFill>
                  <a:srgbClr val="000000"/>
                </a:solidFill>
                <a:latin typeface="Univers Light"/>
              </a:rPr>
              <a:t> 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Con el </a:t>
            </a:r>
            <a:r>
              <a:rPr lang="es-ES" sz="1400" b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hashtag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#JuntosAbrimosCamino #</a:t>
            </a:r>
            <a:r>
              <a:rPr lang="es-ES" sz="1400" b="1" dirty="0">
                <a:solidFill>
                  <a:srgbClr val="000000"/>
                </a:solidFill>
                <a:latin typeface="Univers Light"/>
              </a:rPr>
              <a:t>JuntosCaminoalaEsperanza</a:t>
            </a:r>
            <a:endParaRPr lang="es-ES" sz="1400" b="1" i="0" u="none" strike="noStrike" kern="1200" cap="none" spc="0" baseline="0" dirty="0">
              <a:solidFill>
                <a:srgbClr val="000000"/>
              </a:solidFill>
              <a:uFillTx/>
              <a:latin typeface="Univers Light"/>
            </a:endParaRP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F306EC16-1F36-5FDB-7BC8-CE3E0E3BE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531" y="5767388"/>
            <a:ext cx="1128940" cy="88401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0161D6-0FBA-27B1-8043-804D89E72308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432723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3">
            <a:extLst>
              <a:ext uri="{FF2B5EF4-FFF2-40B4-BE49-F238E27FC236}">
                <a16:creationId xmlns:a16="http://schemas.microsoft.com/office/drawing/2014/main" id="{59B893D2-E79A-A974-864B-A23178375A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8088" y="1301957"/>
            <a:ext cx="2375236" cy="1034387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C8102E"/>
                </a:solidFill>
              </a:rPr>
              <a:t>OBJETIVOS:</a:t>
            </a:r>
            <a:br>
              <a:rPr lang="es-ES" dirty="0"/>
            </a:br>
            <a:br>
              <a:rPr lang="es-ES" dirty="0"/>
            </a:br>
            <a:r>
              <a:rPr lang="es-ES" sz="1600" dirty="0">
                <a:solidFill>
                  <a:srgbClr val="C8102E"/>
                </a:solidFill>
              </a:rPr>
              <a:t>Nos hacemos presentes en las calles de Madrid para…</a:t>
            </a:r>
          </a:p>
          <a:p>
            <a:pPr lvl="0" algn="l"/>
            <a:endParaRPr lang="es-ES">
              <a:solidFill>
                <a:srgbClr val="C8102E"/>
              </a:solidFill>
            </a:endParaRPr>
          </a:p>
        </p:txBody>
      </p:sp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53662783-715B-13DA-A9C0-DD90C15417A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322204" y="721233"/>
            <a:ext cx="8583134" cy="22801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400" b="1" spc="100">
                <a:solidFill>
                  <a:srgbClr val="000000"/>
                </a:solidFill>
                <a:latin typeface="Univers Light"/>
              </a:rPr>
              <a:t>Dar a conocer </a:t>
            </a:r>
            <a:r>
              <a:rPr lang="es-ES" sz="1400" spc="100">
                <a:solidFill>
                  <a:srgbClr val="000000"/>
                </a:solidFill>
                <a:latin typeface="Univers Light"/>
              </a:rPr>
              <a:t>a través de la labor social que realizamos en Cáritas Diocesana de Madrid la generosidad, el Amor de Jesús a través de la Iglesia.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400" b="1" spc="100">
                <a:solidFill>
                  <a:srgbClr val="000000"/>
                </a:solidFill>
                <a:latin typeface="Univers Light"/>
              </a:rPr>
              <a:t>Informar</a:t>
            </a:r>
            <a:r>
              <a:rPr lang="es-ES" sz="1400" spc="100">
                <a:solidFill>
                  <a:srgbClr val="000000"/>
                </a:solidFill>
                <a:latin typeface="Univers Light"/>
              </a:rPr>
              <a:t> acerca de los proyectos y servicios que ofrecemos a las familias que nos necesiten.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400" b="1" spc="100">
                <a:solidFill>
                  <a:srgbClr val="000000"/>
                </a:solidFill>
                <a:latin typeface="Univers Light"/>
              </a:rPr>
              <a:t>Ofrecer la oportunidad </a:t>
            </a:r>
            <a:r>
              <a:rPr lang="es-ES" sz="1400" spc="100">
                <a:solidFill>
                  <a:srgbClr val="000000"/>
                </a:solidFill>
                <a:latin typeface="Univers Light"/>
              </a:rPr>
              <a:t>a quienes lo deseen de sumarse a nuestro llamado a la Caridad, para que colaboren tanto en la cuestación, con su aportación económica, como uniéndose a nuestro voluntariado.</a:t>
            </a:r>
            <a:endParaRPr lang="es-ES" sz="1400">
              <a:ea typeface="Calibri"/>
              <a:cs typeface="Calibri"/>
            </a:endParaRPr>
          </a:p>
        </p:txBody>
      </p:sp>
      <p:pic>
        <p:nvPicPr>
          <p:cNvPr id="4" name="Marcador de posición de imagen 9" descr="Imagen que contiene persona, interior, sostener, tabla&#10;&#10;Descripción generada automáticamente">
            <a:extLst>
              <a:ext uri="{FF2B5EF4-FFF2-40B4-BE49-F238E27FC236}">
                <a16:creationId xmlns:a16="http://schemas.microsoft.com/office/drawing/2014/main" id="{C5242B13-84B1-363E-A425-94399A55F4D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21473" b="21473"/>
          <a:stretch>
            <a:fillRect/>
          </a:stretch>
        </p:blipFill>
        <p:spPr>
          <a:xfrm>
            <a:off x="0" y="2993571"/>
            <a:ext cx="12191996" cy="386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036F4AF5-0355-8817-2715-91F914D72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78" y="5899918"/>
            <a:ext cx="950962" cy="71447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3F3B02-149D-DA5C-2229-965B6CDF2441}"/>
              </a:ext>
            </a:extLst>
          </p:cNvPr>
          <p:cNvSpPr txBox="1"/>
          <p:nvPr/>
        </p:nvSpPr>
        <p:spPr>
          <a:xfrm>
            <a:off x="8610600" y="6256866"/>
            <a:ext cx="34374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rgbClr val="FFFFFF"/>
                </a:solidFill>
                <a:latin typeface="Arial Black"/>
              </a:rPr>
              <a:t>#JuntosAbrimosCamino </a:t>
            </a:r>
            <a:endParaRPr lang="es-ES">
              <a:solidFill>
                <a:srgbClr val="FFFFFF"/>
              </a:solidFill>
              <a:latin typeface="Arial Black"/>
              <a:cs typeface="Calibri" panose="020F0502020204030204"/>
            </a:endParaRPr>
          </a:p>
          <a:p>
            <a:pPr algn="r"/>
            <a:r>
              <a:rPr lang="es-ES" sz="1400" b="1" dirty="0">
                <a:solidFill>
                  <a:srgbClr val="FFFFFF"/>
                </a:solidFill>
                <a:latin typeface="Arial Black"/>
              </a:rPr>
              <a:t>#JuntosCaminoalaEsperanza</a:t>
            </a:r>
            <a:endParaRPr lang="es-ES" dirty="0">
              <a:solidFill>
                <a:srgbClr val="FFFFFF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31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Acción en redes</a:t>
            </a:r>
          </a:p>
        </p:txBody>
      </p:sp>
      <p:graphicFrame>
        <p:nvGraphicFramePr>
          <p:cNvPr id="9" name="Tabla 4">
            <a:extLst>
              <a:ext uri="{FF2B5EF4-FFF2-40B4-BE49-F238E27FC236}">
                <a16:creationId xmlns:a16="http://schemas.microsoft.com/office/drawing/2014/main" id="{68F08B51-2389-C4EF-2E2B-AF03B40D3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766534"/>
              </p:ext>
            </p:extLst>
          </p:nvPr>
        </p:nvGraphicFramePr>
        <p:xfrm>
          <a:off x="1491842" y="1848721"/>
          <a:ext cx="8500532" cy="30480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52712">
                  <a:extLst>
                    <a:ext uri="{9D8B030D-6E8A-4147-A177-3AD203B41FA5}">
                      <a16:colId xmlns:a16="http://schemas.microsoft.com/office/drawing/2014/main" val="1578829572"/>
                    </a:ext>
                  </a:extLst>
                </a:gridCol>
                <a:gridCol w="6447820">
                  <a:extLst>
                    <a:ext uri="{9D8B030D-6E8A-4147-A177-3AD203B41FA5}">
                      <a16:colId xmlns:a16="http://schemas.microsoft.com/office/drawing/2014/main" val="1021543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600" b="1">
                          <a:latin typeface="Univers Light"/>
                        </a:rPr>
                        <a:t>WEB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b="0">
                          <a:latin typeface="Univers Light"/>
                        </a:rPr>
                        <a:t>Actualizar imagen de la Campaña.</a:t>
                      </a:r>
                    </a:p>
                    <a:p>
                      <a:r>
                        <a:rPr lang="es-ES" sz="1400" b="0">
                          <a:latin typeface="Univers Light"/>
                        </a:rPr>
                        <a:t>Subir materiales de Campaña.</a:t>
                      </a:r>
                    </a:p>
                    <a:p>
                      <a:r>
                        <a:rPr lang="es-ES" sz="1400" b="0">
                          <a:latin typeface="Univers Light"/>
                        </a:rPr>
                        <a:t>Publicar 2 noticias a la Semana sobre la Campaña.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12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>
                          <a:latin typeface="Univers Light"/>
                        </a:rPr>
                        <a:t>YouTube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s-ES" sz="1400">
                          <a:latin typeface="Univers Light"/>
                        </a:rPr>
                        <a:t>Actualizar imagen. 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s-ES" sz="1400">
                          <a:latin typeface="Univers Light"/>
                        </a:rPr>
                        <a:t>Compartir Vídeo de la Campaña, para compartir en redes.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724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>
                          <a:latin typeface="Univers Light"/>
                        </a:rPr>
                        <a:t>Facebook y Twitter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latin typeface="Univers Light"/>
                        </a:rPr>
                        <a:t>Actualizar imagen de la Campaña.</a:t>
                      </a:r>
                    </a:p>
                    <a:p>
                      <a:r>
                        <a:rPr lang="es-ES" sz="1400">
                          <a:latin typeface="Univers Light"/>
                        </a:rPr>
                        <a:t>Compartir 3 noticias a la semana sobre la Campaña enviadas desde los Centros y proyectos</a:t>
                      </a:r>
                    </a:p>
                    <a:p>
                      <a:r>
                        <a:rPr lang="es-ES" sz="1400">
                          <a:latin typeface="Univers Light"/>
                        </a:rPr>
                        <a:t>A partir del 21 de junio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21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>
                          <a:latin typeface="Univers Light"/>
                        </a:rPr>
                        <a:t>Instagram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latin typeface="Univers Light"/>
                        </a:rPr>
                        <a:t>Actualizar imagen de la Campaña.</a:t>
                      </a:r>
                    </a:p>
                    <a:p>
                      <a:r>
                        <a:rPr lang="es-ES" sz="1400">
                          <a:latin typeface="Univers Light"/>
                        </a:rPr>
                        <a:t>Compartir 1 noticia a la semana sobre la Campaña dirigida a jóvenes.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0509690"/>
                  </a:ext>
                </a:extLst>
              </a:tr>
              <a:tr h="132258">
                <a:tc>
                  <a:txBody>
                    <a:bodyPr/>
                    <a:lstStyle/>
                    <a:p>
                      <a:r>
                        <a:rPr lang="es-ES" sz="1600" b="1" err="1">
                          <a:latin typeface="Univers Light"/>
                        </a:rPr>
                        <a:t>WhastApp</a:t>
                      </a:r>
                      <a:endParaRPr lang="es-ES" sz="1600" b="1">
                        <a:latin typeface="Univers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latin typeface="Univers Light"/>
                        </a:rPr>
                        <a:t>Difundir la Campaña y el vídeo.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5506984"/>
                  </a:ext>
                </a:extLst>
              </a:tr>
            </a:tbl>
          </a:graphicData>
        </a:graphic>
      </p:graphicFrame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326562D-223B-ACD0-A045-F6901E5CC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031" y="5613173"/>
            <a:ext cx="1128940" cy="88401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33C72BA-2EEB-7808-0EE6-18A6CAF66118}"/>
              </a:ext>
            </a:extLst>
          </p:cNvPr>
          <p:cNvSpPr txBox="1"/>
          <p:nvPr/>
        </p:nvSpPr>
        <p:spPr>
          <a:xfrm>
            <a:off x="8898466" y="19473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1400">
                <a:latin typeface="Arial Black"/>
                <a:cs typeface="Segoe UI"/>
              </a:rPr>
              <a:t>​</a:t>
            </a:r>
          </a:p>
          <a:p>
            <a:pPr algn="r"/>
            <a:r>
              <a:rPr lang="es-ES" sz="1400" b="1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2597798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F6E21E17-2FAE-1BCA-71B5-BF005999341F}"/>
              </a:ext>
            </a:extLst>
          </p:cNvPr>
          <p:cNvSpPr txBox="1"/>
          <p:nvPr/>
        </p:nvSpPr>
        <p:spPr>
          <a:xfrm>
            <a:off x="2176932" y="1409038"/>
            <a:ext cx="742173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none" strike="noStrike" kern="1200" cap="none" spc="0" baseline="0">
                <a:solidFill>
                  <a:srgbClr val="C00000"/>
                </a:solidFill>
                <a:uFillTx/>
                <a:latin typeface="Arial Black" panose="020B0A04020102020204" pitchFamily="34" charset="0"/>
              </a:rPr>
              <a:t>GRACIAS</a:t>
            </a:r>
          </a:p>
          <a:p>
            <a:pPr algn="ctr"/>
            <a:r>
              <a:rPr lang="es-ES" sz="1800" b="1" u="none" strike="noStrike" kern="1200" cap="none" spc="0" baseline="0">
                <a:solidFill>
                  <a:srgbClr val="000000"/>
                </a:solidFill>
                <a:uFillTx/>
                <a:latin typeface="Montserrat" pitchFamily="2"/>
              </a:rPr>
              <a:t>Gracias, porque ‘junto a ti abrimos camino a la esperanza’</a:t>
            </a:r>
            <a:endParaRPr lang="es-ES"/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2D97FFE1-4692-1741-8E18-B9E9E7F1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67" y="3667869"/>
            <a:ext cx="3257367" cy="25132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2944713-CE0C-9F7F-0049-4F7AB4996494}"/>
              </a:ext>
            </a:extLst>
          </p:cNvPr>
          <p:cNvSpPr txBox="1"/>
          <p:nvPr/>
        </p:nvSpPr>
        <p:spPr>
          <a:xfrm>
            <a:off x="2616200" y="2472266"/>
            <a:ext cx="6985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  <a:latin typeface="Arial Black"/>
                <a:cs typeface="Segoe UI"/>
              </a:rPr>
              <a:t>#JuntosAbrimosCamino </a:t>
            </a:r>
            <a:r>
              <a:rPr lang="es-ES" sz="2000" dirty="0">
                <a:latin typeface="Arial Black"/>
                <a:cs typeface="Segoe UI"/>
              </a:rPr>
              <a:t>​</a:t>
            </a: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Arial Black"/>
                <a:cs typeface="Segoe UI"/>
              </a:rPr>
              <a:t>#JuntosCaminoalaEsperanza</a:t>
            </a:r>
          </a:p>
        </p:txBody>
      </p:sp>
    </p:spTree>
    <p:extLst>
      <p:ext uri="{BB962C8B-B14F-4D97-AF65-F5344CB8AC3E}">
        <p14:creationId xmlns:p14="http://schemas.microsoft.com/office/powerpoint/2010/main" val="4118279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92768"/>
            <a:ext cx="10515600" cy="645206"/>
          </a:xfrm>
        </p:spPr>
        <p:txBody>
          <a:bodyPr>
            <a:normAutofit/>
          </a:bodyPr>
          <a:lstStyle/>
          <a:p>
            <a:r>
              <a:rPr lang="es-ES" sz="3200">
                <a:solidFill>
                  <a:srgbClr val="C00000"/>
                </a:solidFill>
                <a:latin typeface="Franklin Gothic Demi Cond"/>
              </a:rPr>
              <a:t>ORACIÓN</a:t>
            </a:r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D72A24C9-10B5-634D-CC72-03BBFAC6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0" y="5821816"/>
            <a:ext cx="1128940" cy="884011"/>
          </a:xfrm>
          <a:prstGeom prst="rect">
            <a:avLst/>
          </a:prstGeom>
        </p:spPr>
      </p:pic>
      <p:pic>
        <p:nvPicPr>
          <p:cNvPr id="3" name="Elementos multimedia en línea 2" title="TU NOS INVITAS DE SALOMÉ ARRICIBITA">
            <a:hlinkClick r:id="" action="ppaction://media"/>
            <a:extLst>
              <a:ext uri="{FF2B5EF4-FFF2-40B4-BE49-F238E27FC236}">
                <a16:creationId xmlns:a16="http://schemas.microsoft.com/office/drawing/2014/main" id="{1276367A-7347-123A-6D85-A4534C0848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7995" y="957942"/>
            <a:ext cx="9148310" cy="51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83775884-91B3-D9B3-ED69-38175228F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571" y="203276"/>
            <a:ext cx="4540630" cy="64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66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id="{799D4C01-DF43-9A3D-7726-DE550B4CE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670" y="201768"/>
            <a:ext cx="4551363" cy="64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B2B48E2-BCB6-0345-F891-4FECD398C21F}"/>
              </a:ext>
            </a:extLst>
          </p:cNvPr>
          <p:cNvSpPr/>
          <p:nvPr/>
        </p:nvSpPr>
        <p:spPr>
          <a:xfrm>
            <a:off x="0" y="0"/>
            <a:ext cx="12189326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0848A9-A4C7-01D0-0221-3FF473F31E81}"/>
              </a:ext>
            </a:extLst>
          </p:cNvPr>
          <p:cNvSpPr txBox="1"/>
          <p:nvPr/>
        </p:nvSpPr>
        <p:spPr>
          <a:xfrm>
            <a:off x="736600" y="821266"/>
            <a:ext cx="46228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3200" dirty="0">
                <a:solidFill>
                  <a:schemeClr val="bg1"/>
                </a:solidFill>
                <a:latin typeface="Arial Black"/>
                <a:cs typeface="Calibri"/>
              </a:rPr>
              <a:t>FUNDAMENTACIÓN</a:t>
            </a:r>
            <a:endParaRPr lang="es-ES" sz="3200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0F1B5C27-8742-6D2C-F282-EB21AEBEB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524" y="4150782"/>
            <a:ext cx="3020484" cy="228176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D0AC0B9-BE3C-57C5-33D1-0BB0B2456239}"/>
              </a:ext>
            </a:extLst>
          </p:cNvPr>
          <p:cNvSpPr txBox="1"/>
          <p:nvPr/>
        </p:nvSpPr>
        <p:spPr>
          <a:xfrm>
            <a:off x="8559800" y="118533"/>
            <a:ext cx="34374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rgbClr val="FFFFFF"/>
                </a:solidFill>
                <a:latin typeface="Arial Black"/>
              </a:rPr>
              <a:t>#JuntosAbrimosCamino </a:t>
            </a:r>
            <a:endParaRPr lang="es-ES">
              <a:solidFill>
                <a:srgbClr val="FFFFFF"/>
              </a:solidFill>
              <a:latin typeface="Arial Black"/>
              <a:cs typeface="Calibri" panose="020F0502020204030204"/>
            </a:endParaRPr>
          </a:p>
          <a:p>
            <a:pPr algn="r"/>
            <a:r>
              <a:rPr lang="es-ES" sz="1400" b="1" dirty="0">
                <a:solidFill>
                  <a:srgbClr val="FFFFFF"/>
                </a:solidFill>
                <a:latin typeface="Arial Black"/>
              </a:rPr>
              <a:t>#JuntosCaminoalaEsperanza</a:t>
            </a:r>
            <a:endParaRPr lang="es-ES" dirty="0">
              <a:solidFill>
                <a:srgbClr val="FFFFFF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08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37" y="368813"/>
            <a:ext cx="6101358" cy="21027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Mientras  comían tomó pan y, </a:t>
            </a:r>
            <a:endParaRPr lang="es-ES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pronunciando la bendición,</a:t>
            </a:r>
            <a:endParaRPr lang="es-ES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lo partió y se lo dio diciendo:  </a:t>
            </a:r>
            <a:endParaRPr lang="es-ES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“Tomad, esto es mi cuerpo” </a:t>
            </a:r>
            <a:endParaRPr lang="es-ES">
              <a:latin typeface="Arial Black"/>
              <a:ea typeface="+mn-lt"/>
              <a:cs typeface="+mn-lt"/>
            </a:endParaRPr>
          </a:p>
          <a:p>
            <a:pPr marL="0" indent="0" algn="r">
              <a:buNone/>
            </a:pPr>
            <a:r>
              <a:rPr lang="es-ES_tradnl" i="1">
                <a:latin typeface="Arial Black"/>
                <a:ea typeface="+mn-lt"/>
                <a:cs typeface="+mn-lt"/>
              </a:rPr>
              <a:t>Mc 14, 22</a:t>
            </a:r>
            <a:r>
              <a:rPr lang="es-ES_tradnl">
                <a:latin typeface="Arial Black"/>
                <a:ea typeface="+mn-lt"/>
                <a:cs typeface="+mn-lt"/>
              </a:rPr>
              <a:t> </a:t>
            </a:r>
            <a:endParaRPr lang="es-ES">
              <a:latin typeface="Arial Black"/>
            </a:endParaRPr>
          </a:p>
          <a:p>
            <a:pPr marL="0" indent="0">
              <a:buNone/>
            </a:pPr>
            <a:endParaRPr lang="es-ES_tradnl" sz="1600">
              <a:latin typeface="Calibri"/>
              <a:ea typeface="Arial Unicode MS"/>
              <a:cs typeface="Times New Roman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29C951-6762-A5D7-44B9-C1E9BD22D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" b="201"/>
          <a:stretch/>
        </p:blipFill>
        <p:spPr>
          <a:xfrm>
            <a:off x="1629748" y="2479753"/>
            <a:ext cx="8932513" cy="3857936"/>
          </a:xfrm>
          <a:prstGeom prst="rect">
            <a:avLst/>
          </a:prstGeom>
        </p:spPr>
      </p:pic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BD3183BB-3896-1259-1A14-FCF882D0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690" y="5702359"/>
            <a:ext cx="1171417" cy="92863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A0367E-C7B7-0F85-C355-C92168BB21D6}"/>
              </a:ext>
            </a:extLst>
          </p:cNvPr>
          <p:cNvSpPr txBox="1"/>
          <p:nvPr/>
        </p:nvSpPr>
        <p:spPr>
          <a:xfrm>
            <a:off x="8559800" y="118533"/>
            <a:ext cx="34374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rgbClr val="C00000"/>
                </a:solidFill>
                <a:latin typeface="Arial Black"/>
              </a:rPr>
              <a:t>#JuntosAbrimosCamino </a:t>
            </a:r>
            <a:endParaRPr lang="es-ES">
              <a:solidFill>
                <a:srgbClr val="C00000"/>
              </a:solidFill>
              <a:latin typeface="Arial Black"/>
              <a:cs typeface="Calibri" panose="020F0502020204030204"/>
            </a:endParaRPr>
          </a:p>
          <a:p>
            <a:pPr algn="r"/>
            <a:r>
              <a:rPr lang="es-ES" sz="1400" b="1" dirty="0">
                <a:solidFill>
                  <a:srgbClr val="C00000"/>
                </a:solidFill>
                <a:latin typeface="Arial Black"/>
              </a:rPr>
              <a:t>#JuntosCaminoalaEsperanza</a:t>
            </a:r>
            <a:endParaRPr lang="es-ES" dirty="0">
              <a:solidFill>
                <a:srgbClr val="C00000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46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680" y="613742"/>
            <a:ext cx="6660157" cy="4370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_tradnl" dirty="0">
                <a:latin typeface="Arial Black"/>
                <a:ea typeface="+mn-lt"/>
                <a:cs typeface="+mn-lt"/>
              </a:rPr>
              <a:t>Presencia real de Jesús</a:t>
            </a:r>
            <a:endParaRPr lang="es-ES" dirty="0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 dirty="0">
                <a:latin typeface="Arial Black"/>
                <a:ea typeface="+mn-lt"/>
                <a:cs typeface="+mn-lt"/>
              </a:rPr>
              <a:t>en medio de nosotros y, con ello,</a:t>
            </a:r>
            <a:endParaRPr lang="es-ES" dirty="0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 dirty="0">
                <a:latin typeface="Arial Black"/>
                <a:ea typeface="+mn-lt"/>
                <a:cs typeface="+mn-lt"/>
              </a:rPr>
              <a:t>la importancia de compartir, </a:t>
            </a:r>
            <a:endParaRPr lang="es-ES" dirty="0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 dirty="0">
                <a:latin typeface="Arial Black"/>
                <a:ea typeface="+mn-lt"/>
                <a:cs typeface="+mn-lt"/>
              </a:rPr>
              <a:t>de abrir camino a la esperanza</a:t>
            </a:r>
            <a:endParaRPr lang="es-ES" dirty="0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 dirty="0">
                <a:latin typeface="Arial Black"/>
                <a:ea typeface="+mn-lt"/>
                <a:cs typeface="+mn-lt"/>
              </a:rPr>
              <a:t>y de estar cerca de quienes sufren.  </a:t>
            </a:r>
            <a:endParaRPr lang="es-ES" dirty="0">
              <a:latin typeface="Arial Black"/>
            </a:endParaRPr>
          </a:p>
          <a:p>
            <a:pPr marL="0" indent="0">
              <a:buNone/>
            </a:pPr>
            <a:endParaRPr lang="es-ES_tradnl" sz="1600">
              <a:latin typeface="Calibri"/>
              <a:ea typeface="Arial Unicode MS"/>
              <a:cs typeface="Times New Roman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BD3183BB-3896-1259-1A14-FCF882D03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762" y="5212502"/>
            <a:ext cx="1797345" cy="1418493"/>
          </a:xfrm>
          <a:prstGeom prst="rect">
            <a:avLst/>
          </a:prstGeom>
        </p:spPr>
      </p:pic>
      <p:pic>
        <p:nvPicPr>
          <p:cNvPr id="2" name="Imagen 1" descr="Un grupo de personas en una plaza&#10;&#10;Descripción generada automáticamente">
            <a:extLst>
              <a:ext uri="{FF2B5EF4-FFF2-40B4-BE49-F238E27FC236}">
                <a16:creationId xmlns:a16="http://schemas.microsoft.com/office/drawing/2014/main" id="{2B74E291-B455-E57E-C7B6-112681FAB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7" t="26" r="5160" b="184"/>
          <a:stretch/>
        </p:blipFill>
        <p:spPr>
          <a:xfrm>
            <a:off x="7346690" y="-907"/>
            <a:ext cx="4843658" cy="6867135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7384949C-53B0-4314-E2A3-B785E6E5A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48" y="5563869"/>
            <a:ext cx="1370988" cy="10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17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no sosteniendo una flor&#10;&#10;Descripción generada automáticamente">
            <a:extLst>
              <a:ext uri="{FF2B5EF4-FFF2-40B4-BE49-F238E27FC236}">
                <a16:creationId xmlns:a16="http://schemas.microsoft.com/office/drawing/2014/main" id="{DC4AAEA3-5D53-728A-C68F-143B8FFF0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" r="-86" b="11666"/>
          <a:stretch/>
        </p:blipFill>
        <p:spPr>
          <a:xfrm>
            <a:off x="-1296" y="-324481"/>
            <a:ext cx="12199961" cy="718753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82" y="248898"/>
            <a:ext cx="8262949" cy="21027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El amor al prójimo,</a:t>
            </a:r>
            <a:endParaRPr lang="es-ES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la gratuidad y el servicio que vertebran</a:t>
            </a:r>
            <a:endParaRPr lang="es-ES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la acción de Cáritas, </a:t>
            </a:r>
            <a:endParaRPr lang="es-ES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eco del amor primero de Dios,</a:t>
            </a:r>
            <a:endParaRPr lang="es-ES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son semillas de bien  para la sociedad. </a:t>
            </a:r>
            <a:endParaRPr lang="es-ES">
              <a:latin typeface="Arial Black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BD3183BB-3896-1259-1A14-FCF882D0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181" y="5631083"/>
            <a:ext cx="1280274" cy="101027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CFBE5F7-47A8-E172-0B3A-84350489E17B}"/>
              </a:ext>
            </a:extLst>
          </p:cNvPr>
          <p:cNvSpPr txBox="1"/>
          <p:nvPr/>
        </p:nvSpPr>
        <p:spPr>
          <a:xfrm>
            <a:off x="4377267" y="6028266"/>
            <a:ext cx="34374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b="1" dirty="0">
                <a:solidFill>
                  <a:srgbClr val="FFFFFF"/>
                </a:solidFill>
                <a:latin typeface="Arial Black"/>
              </a:rPr>
              <a:t>#JuntosAbrimosCamino </a:t>
            </a:r>
            <a:endParaRPr lang="es-ES">
              <a:solidFill>
                <a:srgbClr val="FFFFFF"/>
              </a:solidFill>
              <a:latin typeface="Arial Black"/>
              <a:cs typeface="Calibri" panose="020F0502020204030204"/>
            </a:endParaRPr>
          </a:p>
          <a:p>
            <a:r>
              <a:rPr lang="es-ES" sz="1400" b="1" dirty="0">
                <a:solidFill>
                  <a:srgbClr val="FFFFFF"/>
                </a:solidFill>
                <a:latin typeface="Arial Black"/>
              </a:rPr>
              <a:t>#JuntosCaminoalaEsperanza</a:t>
            </a:r>
            <a:endParaRPr lang="es-ES" dirty="0">
              <a:solidFill>
                <a:srgbClr val="FFFFFF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39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rupo de personas caminando en un parque&#10;&#10;Descripción generada automáticamente">
            <a:extLst>
              <a:ext uri="{FF2B5EF4-FFF2-40B4-BE49-F238E27FC236}">
                <a16:creationId xmlns:a16="http://schemas.microsoft.com/office/drawing/2014/main" id="{C28B3A0E-E300-9051-B5D8-1885236B8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08" r="117" b="27778"/>
          <a:stretch/>
        </p:blipFill>
        <p:spPr>
          <a:xfrm>
            <a:off x="-1210" y="2003341"/>
            <a:ext cx="12203009" cy="485536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29" y="639575"/>
            <a:ext cx="11347233" cy="13134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_tradnl" sz="260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Caminar juntos</a:t>
            </a:r>
            <a:r>
              <a:rPr lang="es-ES_tradnl" sz="2600">
                <a:latin typeface="Arial Black"/>
                <a:ea typeface="+mn-lt"/>
                <a:cs typeface="+mn-lt"/>
              </a:rPr>
              <a:t>, es una tarea ardua, comprometida y diaria que conlleva responsabilidad afectiva y efectiva, </a:t>
            </a:r>
            <a:endParaRPr lang="es-ES" sz="2600">
              <a:latin typeface="Calibri" panose="020F0502020204030204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 sz="2600">
                <a:latin typeface="Arial Black"/>
                <a:ea typeface="+mn-lt"/>
                <a:cs typeface="+mn-lt"/>
              </a:rPr>
              <a:t>coherente y cercana entre las personas. </a:t>
            </a:r>
            <a:endParaRPr lang="es-ES" sz="2600">
              <a:ea typeface="Calibri"/>
              <a:cs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B4E5DD-E11F-2098-381E-9EF5070812B7}"/>
              </a:ext>
            </a:extLst>
          </p:cNvPr>
          <p:cNvSpPr txBox="1"/>
          <p:nvPr/>
        </p:nvSpPr>
        <p:spPr>
          <a:xfrm>
            <a:off x="8559800" y="118533"/>
            <a:ext cx="34374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rgbClr val="C00000"/>
                </a:solidFill>
                <a:latin typeface="Arial Black"/>
              </a:rPr>
              <a:t>#JuntosAbrimosCamino </a:t>
            </a:r>
            <a:endParaRPr lang="es-ES">
              <a:solidFill>
                <a:srgbClr val="C00000"/>
              </a:solidFill>
              <a:latin typeface="Arial Black"/>
              <a:cs typeface="Calibri" panose="020F0502020204030204"/>
            </a:endParaRPr>
          </a:p>
          <a:p>
            <a:r>
              <a:rPr lang="es-ES" sz="1400" b="1" dirty="0">
                <a:solidFill>
                  <a:srgbClr val="C00000"/>
                </a:solidFill>
                <a:latin typeface="Arial Black"/>
              </a:rPr>
              <a:t>       #JuntosCaminoalaEsperanza</a:t>
            </a:r>
            <a:endParaRPr lang="es-ES" dirty="0">
              <a:solidFill>
                <a:srgbClr val="C00000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40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96" y="611151"/>
            <a:ext cx="5623162" cy="57675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ES_tradnl">
                <a:latin typeface="Arial Black"/>
                <a:ea typeface="+mn-lt"/>
                <a:cs typeface="+mn-lt"/>
              </a:rPr>
              <a:t>En este caminar junto a las personas somos conscientes de las </a:t>
            </a:r>
            <a:r>
              <a:rPr lang="es-ES_tradnl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carencias y de la desigualdad que azotan al mundo.</a:t>
            </a:r>
            <a:r>
              <a:rPr lang="es-ES_tradnl">
                <a:latin typeface="Arial Black"/>
                <a:ea typeface="+mn-lt"/>
                <a:cs typeface="+mn-lt"/>
              </a:rPr>
              <a:t> </a:t>
            </a:r>
            <a:endParaRPr lang="es-ES">
              <a:latin typeface="Arial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_tradnl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Queremos hacer visible la realidad</a:t>
            </a:r>
            <a:r>
              <a:rPr lang="es-ES_tradnl">
                <a:latin typeface="Arial Black"/>
                <a:ea typeface="+mn-lt"/>
                <a:cs typeface="+mn-lt"/>
              </a:rPr>
              <a:t> de las personas que, de una manera u otra, un día han perdido el rumbo o el sentido, o no terminan de encontrar esa oportunidad para salir adelante. </a:t>
            </a:r>
            <a:endParaRPr lang="es-ES_tradnl">
              <a:latin typeface="Arial Black"/>
              <a:ea typeface="Calibri"/>
              <a:cs typeface="Calibri"/>
            </a:endParaRPr>
          </a:p>
        </p:txBody>
      </p:sp>
      <p:pic>
        <p:nvPicPr>
          <p:cNvPr id="4" name="Imagen 3" descr="Ciudad con edificios altos&#10;&#10;Descripción generada automáticamente">
            <a:extLst>
              <a:ext uri="{FF2B5EF4-FFF2-40B4-BE49-F238E27FC236}">
                <a16:creationId xmlns:a16="http://schemas.microsoft.com/office/drawing/2014/main" id="{7C17D551-29AB-2782-DC60-FFF2E9AE8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405" y="-2721"/>
            <a:ext cx="5103975" cy="6845299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94EAF035-88BF-2FC3-15A4-E8DA8289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181" y="5631083"/>
            <a:ext cx="1280274" cy="101027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DA7BB8C-335B-49B4-0765-01B7EAFF7811}"/>
              </a:ext>
            </a:extLst>
          </p:cNvPr>
          <p:cNvSpPr txBox="1"/>
          <p:nvPr/>
        </p:nvSpPr>
        <p:spPr>
          <a:xfrm>
            <a:off x="8559800" y="118533"/>
            <a:ext cx="34374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rgbClr val="C00000"/>
                </a:solidFill>
                <a:latin typeface="Arial Black"/>
              </a:rPr>
              <a:t>#JuntosAbrimosCamino </a:t>
            </a:r>
            <a:endParaRPr lang="es-ES">
              <a:solidFill>
                <a:srgbClr val="C00000"/>
              </a:solidFill>
              <a:latin typeface="Arial Black"/>
              <a:cs typeface="Calibri" panose="020F0502020204030204"/>
            </a:endParaRPr>
          </a:p>
          <a:p>
            <a:pPr algn="r"/>
            <a:r>
              <a:rPr lang="es-ES" sz="1400" b="1" dirty="0">
                <a:solidFill>
                  <a:srgbClr val="C00000"/>
                </a:solidFill>
                <a:latin typeface="Arial Black"/>
              </a:rPr>
              <a:t>#JuntosCaminoalaEsperanza</a:t>
            </a:r>
            <a:endParaRPr lang="es-ES" dirty="0">
              <a:solidFill>
                <a:srgbClr val="C00000"/>
              </a:solidFill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4406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e79f9ed-3575-4f9d-9c74-cfe78cb30b01">
      <UserInfo>
        <DisplayName>Antonio Blázquez Jiménez</DisplayName>
        <AccountId>6869</AccountId>
        <AccountType/>
      </UserInfo>
      <UserInfo>
        <DisplayName>Pilar Algarate Velasco</DisplayName>
        <AccountId>200</AccountId>
        <AccountType/>
      </UserInfo>
    </SharedWithUsers>
    <lcf76f155ced4ddcb4097134ff3c332f xmlns="98e3f034-d087-4263-83cb-dc9431c3b49b">
      <Terms xmlns="http://schemas.microsoft.com/office/infopath/2007/PartnerControls"/>
    </lcf76f155ced4ddcb4097134ff3c332f>
    <TaxCatchAll xmlns="440673b3-cf79-4167-98bf-1d41e8a228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410E3AD474754AA619959B51FC8B8C" ma:contentTypeVersion="18" ma:contentTypeDescription="Crear nuevo documento." ma:contentTypeScope="" ma:versionID="9608aae67cb577ffde234bde6f3692c8">
  <xsd:schema xmlns:xsd="http://www.w3.org/2001/XMLSchema" xmlns:xs="http://www.w3.org/2001/XMLSchema" xmlns:p="http://schemas.microsoft.com/office/2006/metadata/properties" xmlns:ns2="98e3f034-d087-4263-83cb-dc9431c3b49b" xmlns:ns3="ee79f9ed-3575-4f9d-9c74-cfe78cb30b01" xmlns:ns4="440673b3-cf79-4167-98bf-1d41e8a22822" targetNamespace="http://schemas.microsoft.com/office/2006/metadata/properties" ma:root="true" ma:fieldsID="5e2c75ffa0fe2528a8a42b17c9fbeb59" ns2:_="" ns3:_="" ns4:_="">
    <xsd:import namespace="98e3f034-d087-4263-83cb-dc9431c3b49b"/>
    <xsd:import namespace="ee79f9ed-3575-4f9d-9c74-cfe78cb30b01"/>
    <xsd:import namespace="440673b3-cf79-4167-98bf-1d41e8a228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3f034-d087-4263-83cb-dc9431c3b4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5c74cb3-3c17-4054-bd08-2964ca1265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9f9ed-3575-4f9d-9c74-cfe78cb30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73b3-cf79-4167-98bf-1d41e8a2282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ef1b9f2-7906-4055-a45c-20422c59b1d1}" ma:internalName="TaxCatchAll" ma:showField="CatchAllData" ma:web="440673b3-cf79-4167-98bf-1d41e8a228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38ED08-226F-46A1-83E6-113D1D45BB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6B241D-CB93-468D-A9EF-8B2E8A1CCAA5}">
  <ds:schemaRefs>
    <ds:schemaRef ds:uri="440673b3-cf79-4167-98bf-1d41e8a22822"/>
    <ds:schemaRef ds:uri="98e3f034-d087-4263-83cb-dc9431c3b49b"/>
    <ds:schemaRef ds:uri="ee79f9ed-3575-4f9d-9c74-cfe78cb30b0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0D5D188-B568-4EA0-AD8C-B0C4529B589B}">
  <ds:schemaRefs>
    <ds:schemaRef ds:uri="440673b3-cf79-4167-98bf-1d41e8a22822"/>
    <ds:schemaRef ds:uri="98e3f034-d087-4263-83cb-dc9431c3b49b"/>
    <ds:schemaRef ds:uri="ee79f9ed-3575-4f9d-9c74-cfe78cb30b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34</Slides>
  <Notes>8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Tema de Office</vt:lpstr>
      <vt:lpstr>Tema de Office</vt:lpstr>
      <vt:lpstr>Presentación de PowerPoint</vt:lpstr>
      <vt:lpstr>Presentación de PowerPoint</vt:lpstr>
      <vt:lpstr>OBJETIVOS:  Nos hacemos presentes en las calles de Madrid para…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LEMA: «Juntos abrimos a la esperanza»</vt:lpstr>
      <vt:lpstr>Presentación de PowerPoint</vt:lpstr>
      <vt:lpstr>MATERIALES</vt:lpstr>
      <vt:lpstr>MATERIALES</vt:lpstr>
      <vt:lpstr>MATERIALES</vt:lpstr>
      <vt:lpstr>MATERIALES</vt:lpstr>
      <vt:lpstr>VIDEOS - DÍA DE CARIDAD EN LA CALLE</vt:lpstr>
      <vt:lpstr>VIDEOS - DÍA DE CARIDAD EN LA CALLE</vt:lpstr>
      <vt:lpstr>Presentación de PowerPoint</vt:lpstr>
      <vt:lpstr>PARA GRUPOS</vt:lpstr>
      <vt:lpstr>PARA GRUPOS</vt:lpstr>
      <vt:lpstr>SOCIEDAD EN GENERAL</vt:lpstr>
      <vt:lpstr>Acción en redes</vt:lpstr>
      <vt:lpstr>Presentación de PowerPoint</vt:lpstr>
      <vt:lpstr>ORACIÓN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campaña</dc:title>
  <dc:creator>Mª Angeles Altozano Moreno</dc:creator>
  <cp:revision>292</cp:revision>
  <cp:lastPrinted>2022-05-26T10:08:33Z</cp:lastPrinted>
  <dcterms:created xsi:type="dcterms:W3CDTF">2022-05-24T09:55:04Z</dcterms:created>
  <dcterms:modified xsi:type="dcterms:W3CDTF">2024-04-30T15:36:17Z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0x0101008C410E3AD474754AA619959B51FC8B8C</vt:lpwstr>
  </property>
  <property fmtid="{D5CDD505-2E9C-101B-9397-08002B2CF9AE}" pid="3" name="MediaServiceImageTags">
    <vt:lpwstr/>
  </property>
</Properties>
</file>