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4"/>
    <p:sldMasterId id="2147483648" r:id="rId5"/>
  </p:sldMasterIdLst>
  <p:notesMasterIdLst>
    <p:notesMasterId r:id="rId21"/>
  </p:notesMasterIdLst>
  <p:sldIdLst>
    <p:sldId id="287" r:id="rId6"/>
    <p:sldId id="281" r:id="rId7"/>
    <p:sldId id="282" r:id="rId8"/>
    <p:sldId id="283" r:id="rId9"/>
    <p:sldId id="284" r:id="rId10"/>
    <p:sldId id="286" r:id="rId11"/>
    <p:sldId id="285" r:id="rId12"/>
    <p:sldId id="262" r:id="rId13"/>
    <p:sldId id="263" r:id="rId14"/>
    <p:sldId id="264" r:id="rId15"/>
    <p:sldId id="266" r:id="rId16"/>
    <p:sldId id="267" r:id="rId17"/>
    <p:sldId id="265" r:id="rId18"/>
    <p:sldId id="271" r:id="rId19"/>
    <p:sldId id="272" r:id="rId20"/>
  </p:sldIdLst>
  <p:sldSz cx="12192000" cy="6858000"/>
  <p:notesSz cx="6797675" cy="992822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E23ED2CC-7536-49C1-A6ED-B825C29EF813}">
          <p14:sldIdLst/>
        </p14:section>
        <p14:section name="Sección de resumen" id="{1D984684-4806-4DC8-B364-05A4D5224138}">
          <p14:sldIdLst>
            <p14:sldId id="287"/>
            <p14:sldId id="281"/>
          </p14:sldIdLst>
        </p14:section>
        <p14:section name="CONTEXTO" id="{B5571492-CD53-4CA9-8FC1-254936BA62E3}">
          <p14:sldIdLst>
            <p14:sldId id="282"/>
            <p14:sldId id="283"/>
            <p14:sldId id="284"/>
            <p14:sldId id="286"/>
            <p14:sldId id="285"/>
          </p14:sldIdLst>
        </p14:section>
        <p14:section name="OBJETIVO: Salimos a la calle para…" id="{B1F04E4F-C402-407C-A389-2909FDC86738}">
          <p14:sldIdLst/>
        </p14:section>
        <p14:section name="FUNDAMENTACIÓN" id="{DE28B91E-825B-4836-A062-EFB1BBCD292E}">
          <p14:sldIdLst>
            <p14:sldId id="262"/>
          </p14:sldIdLst>
        </p14:section>
        <p14:section name="LEMA: “Cerca de la personas”" id="{874A1B46-3067-44BA-A8DD-FF5B8B7D0E6F}">
          <p14:sldIdLst>
            <p14:sldId id="263"/>
          </p14:sldIdLst>
        </p14:section>
        <p14:section name="MATERIALES" id="{C2511CE0-68DB-418A-87EA-FF7E09518A94}">
          <p14:sldIdLst>
            <p14:sldId id="264"/>
            <p14:sldId id="266"/>
            <p14:sldId id="267"/>
          </p14:sldIdLst>
        </p14:section>
        <p14:section name="DINAMIZACIÓN" id="{E159C523-321A-4E1F-9A94-ACC0D825907B}">
          <p14:sldIdLst>
            <p14:sldId id="265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43FE97-5866-1ABD-9403-BB835338F1B4}" v="321" dt="2023-05-10T15:48:32.214"/>
    <p1510:client id="{96125F73-C039-B42C-C07A-CC674B6639A8}" v="139" dt="2023-05-11T08:47:31.1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6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F443D-F52E-4148-8550-24F0F381F6F5}" type="datetimeFigureOut">
              <a:t>11/05/2023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3E57FE-8BCF-4272-A142-8D7BA057B840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6040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31DC293-DF24-E1B3-B908-2CF39284AA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D1A9749-3341-6A6F-9630-C535B74129D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90F4B99-EC53-45E4-75B5-0A9CCF26EF2E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1129787-C1CA-4A1F-9C2D-C2D0FD4A2443}" type="slidenum">
              <a:t>2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C8E1230-CB4A-9A03-1E41-2C155B985B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1A2D579-E9F9-0072-A210-31051AD26FA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FA650DA-A3D7-E258-D581-C1DAE46A72B9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ED2F61C-D75E-420C-8188-E1D433DD55A6}" type="slidenum">
              <a:t>3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C8E1230-CB4A-9A03-1E41-2C155B985B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1A2D579-E9F9-0072-A210-31051AD26FA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FA650DA-A3D7-E258-D581-C1DAE46A72B9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ED2F61C-D75E-420C-8188-E1D433DD55A6}" type="slidenum">
              <a:t>4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3672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277D011-6FDD-481A-1BBB-ED6E01EA32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C19E3BF-31E0-D184-0B99-C2535C7DA0F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342B0AB-A0E2-2D79-92E2-D531B2024A02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854DFE-9D10-4AF4-8004-910F6A1F63EC}" type="slidenum">
              <a:t>5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277D011-6FDD-481A-1BBB-ED6E01EA32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C19E3BF-31E0-D184-0B99-C2535C7DA0F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342B0AB-A0E2-2D79-92E2-D531B2024A02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854DFE-9D10-4AF4-8004-910F6A1F63EC}" type="slidenum">
              <a:t>6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8649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277D011-6FDD-481A-1BBB-ED6E01EA32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C19E3BF-31E0-D184-0B99-C2535C7DA0F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342B0AB-A0E2-2D79-92E2-D531B2024A02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854DFE-9D10-4AF4-8004-910F6A1F63EC}" type="slidenum">
              <a:t>7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793431-86D7-C238-037C-DD14D38E2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340586-91D8-6163-0BD3-46BECDDB1F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7F461E-F8A8-E66E-6131-016AB399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11/05/2023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7C5CC5-9966-1A6B-D322-5F732C329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91ACC1-93A6-CB66-2C28-F205439F0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9627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EAB53A-2C4C-4CCA-943A-23A2A4065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ECF01EA-3B41-887C-F4E4-F3AC11511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8A3AB4-378D-9FE3-42D7-2C21851A2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11/05/2023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5A78A5-94BD-E0D6-F129-A1B984413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2CA985-473A-9536-7BA1-CFC75391B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7124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649AE52-4530-E612-8AAF-C42BC2E86E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6A1ED51-03D6-6B5B-E271-61518D9404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18A2F4-B9D3-F21C-DBF8-F5DB97ED3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11/05/2023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E4ABC0-E1FF-9352-1362-A96FBEFCB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32E015-9021-2B90-9107-6E9C57FCF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5131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A083DCBA-52DC-590E-35F5-8543F6918CC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foto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6896754-8B02-0A9B-AC07-6DCE3AFFC0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3928" y="0"/>
            <a:ext cx="5758077" cy="5391210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5394960" rIns="91440" bIns="45720" anchor="b" anchorCtr="0" compatLnSpc="1">
            <a:noAutofit/>
          </a:bodyPr>
          <a:lstStyle>
            <a:lvl1pPr marL="0"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/>
              <a:defRPr lang="es-ES" sz="60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F2B3D70F-29CE-0AB0-3120-1BFF3D63C41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433928" y="5391210"/>
            <a:ext cx="5758077" cy="1466789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20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pic>
        <p:nvPicPr>
          <p:cNvPr id="5" name="Gráfico 6">
            <a:extLst>
              <a:ext uri="{FF2B5EF4-FFF2-40B4-BE49-F238E27FC236}">
                <a16:creationId xmlns:a16="http://schemas.microsoft.com/office/drawing/2014/main" id="{947CB6FF-00DD-6649-9909-E2FC13F620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434139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0436757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A083DCBA-52DC-590E-35F5-8543F6918CC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foto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6896754-8B02-0A9B-AC07-6DCE3AFFC0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3928" y="0"/>
            <a:ext cx="5758077" cy="5391210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5394960" rIns="91440" bIns="45720" anchor="b" anchorCtr="0" compatLnSpc="1">
            <a:noAutofit/>
          </a:bodyPr>
          <a:lstStyle>
            <a:lvl1pPr marL="0"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/>
              <a:defRPr lang="es-ES" sz="60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F2B3D70F-29CE-0AB0-3120-1BFF3D63C41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433928" y="5391210"/>
            <a:ext cx="5758077" cy="1466789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20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pic>
        <p:nvPicPr>
          <p:cNvPr id="5" name="Gráfico 6">
            <a:extLst>
              <a:ext uri="{FF2B5EF4-FFF2-40B4-BE49-F238E27FC236}">
                <a16:creationId xmlns:a16="http://schemas.microsoft.com/office/drawing/2014/main" id="{947CB6FF-00DD-6649-9909-E2FC13F620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434139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0436757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A083DCBA-52DC-590E-35F5-8543F6918CC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foto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6896754-8B02-0A9B-AC07-6DCE3AFFC0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3928" y="0"/>
            <a:ext cx="5758077" cy="5391210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5394960" rIns="91440" bIns="45720" anchor="b" anchorCtr="0" compatLnSpc="1">
            <a:noAutofit/>
          </a:bodyPr>
          <a:lstStyle>
            <a:lvl1pPr marL="0"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/>
              <a:defRPr lang="es-ES" sz="60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F2B3D70F-29CE-0AB0-3120-1BFF3D63C41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433928" y="5391210"/>
            <a:ext cx="5758077" cy="1466789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20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pic>
        <p:nvPicPr>
          <p:cNvPr id="5" name="Gráfico 6">
            <a:extLst>
              <a:ext uri="{FF2B5EF4-FFF2-40B4-BE49-F238E27FC236}">
                <a16:creationId xmlns:a16="http://schemas.microsoft.com/office/drawing/2014/main" id="{947CB6FF-00DD-6649-9909-E2FC13F620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434139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0436757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A083DCBA-52DC-590E-35F5-8543F6918CC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foto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6896754-8B02-0A9B-AC07-6DCE3AFFC0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3928" y="0"/>
            <a:ext cx="5758077" cy="5391210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5394960" rIns="91440" bIns="45720" anchor="b" anchorCtr="0" compatLnSpc="1">
            <a:noAutofit/>
          </a:bodyPr>
          <a:lstStyle>
            <a:lvl1pPr marL="0"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/>
              <a:defRPr lang="es-ES" sz="60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F2B3D70F-29CE-0AB0-3120-1BFF3D63C41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433928" y="5391210"/>
            <a:ext cx="5758077" cy="1466789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20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pic>
        <p:nvPicPr>
          <p:cNvPr id="5" name="Gráfico 6">
            <a:extLst>
              <a:ext uri="{FF2B5EF4-FFF2-40B4-BE49-F238E27FC236}">
                <a16:creationId xmlns:a16="http://schemas.microsoft.com/office/drawing/2014/main" id="{947CB6FF-00DD-6649-9909-E2FC13F620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434139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0436757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A083DCBA-52DC-590E-35F5-8543F6918CC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foto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6896754-8B02-0A9B-AC07-6DCE3AFFC0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3928" y="0"/>
            <a:ext cx="5758077" cy="5391210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5394960" rIns="91440" bIns="45720" anchor="b" anchorCtr="0" compatLnSpc="1">
            <a:noAutofit/>
          </a:bodyPr>
          <a:lstStyle>
            <a:lvl1pPr marL="0"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/>
              <a:defRPr lang="es-ES" sz="60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F2B3D70F-29CE-0AB0-3120-1BFF3D63C41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433928" y="5391210"/>
            <a:ext cx="5758077" cy="1466789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20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pic>
        <p:nvPicPr>
          <p:cNvPr id="5" name="Gráfico 6">
            <a:extLst>
              <a:ext uri="{FF2B5EF4-FFF2-40B4-BE49-F238E27FC236}">
                <a16:creationId xmlns:a16="http://schemas.microsoft.com/office/drawing/2014/main" id="{947CB6FF-00DD-6649-9909-E2FC13F620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434139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0436757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grama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4D2001-441F-0A2D-7079-8904549053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59823" y="1209668"/>
            <a:ext cx="5135764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3" name="Marcador de posición de imagen 7">
            <a:extLst>
              <a:ext uri="{FF2B5EF4-FFF2-40B4-BE49-F238E27FC236}">
                <a16:creationId xmlns:a16="http://schemas.microsoft.com/office/drawing/2014/main" id="{80569311-70FF-6510-75BC-969BC11989EE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6096003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CDB078A9-646A-44A8-F794-6B2C857D5DF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559823" y="1789864"/>
            <a:ext cx="5135764" cy="35772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8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DF8084C5-4438-8463-D491-C3C3AE27422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EA19F762-00EB-42EB-8A4D-5B73E1E04C31}" type="slidenum">
              <a:t>‹Nº›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11CE2941-B277-0B7F-388C-891EE45F166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373368" y="6356351"/>
            <a:ext cx="2971800" cy="365129"/>
          </a:xfrm>
        </p:spPr>
        <p:txBody>
          <a:bodyPr anchorCtr="0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2D6A755D-ED0E-C46E-E803-8C2C9F607CB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9939528" y="6356351"/>
            <a:ext cx="1756059" cy="36512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63248000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131470-7F7B-A1A5-7C8D-EDC215FA12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07466" y="986271"/>
            <a:ext cx="2893810" cy="10343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555973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3" name="Marcador de texto 12">
            <a:extLst>
              <a:ext uri="{FF2B5EF4-FFF2-40B4-BE49-F238E27FC236}">
                <a16:creationId xmlns:a16="http://schemas.microsoft.com/office/drawing/2014/main" id="{1BCB5AE6-2126-7E9A-AC8B-505B3A666DB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541404" y="699461"/>
            <a:ext cx="6547506" cy="15520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600" b="0" i="0" u="none" strike="noStrike" cap="none" spc="10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4" name="Marcador de posición de imagen 7">
            <a:extLst>
              <a:ext uri="{FF2B5EF4-FFF2-40B4-BE49-F238E27FC236}">
                <a16:creationId xmlns:a16="http://schemas.microsoft.com/office/drawing/2014/main" id="{22205264-1F85-30E8-52F7-ED7691D37181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2993571"/>
            <a:ext cx="12191996" cy="38644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6CE418E4-AF85-42F8-0D41-9C2259902A8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0" y="6356351"/>
            <a:ext cx="3497058" cy="501648"/>
          </a:xfrm>
          <a:solidFill>
            <a:srgbClr val="592A0E">
              <a:alpha val="7000"/>
            </a:srgbClr>
          </a:solidFill>
        </p:spPr>
        <p:txBody>
          <a:bodyPr lIns="841248" bIns="13716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7657C8A5-A0BA-4A38-A5D8-5CD4B3B32DD6}" type="slidenum">
              <a:t>‹Nº›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DC7439FD-AA2E-A71E-EFF4-C93C645B92B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497058" y="6356351"/>
            <a:ext cx="5197879" cy="501648"/>
          </a:xfrm>
          <a:solidFill>
            <a:srgbClr val="592A0E">
              <a:alpha val="7000"/>
            </a:srgbClr>
          </a:solidFill>
        </p:spPr>
        <p:txBody>
          <a:bodyPr bIns="18288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DA778131-6BFF-2CFE-3DA1-84FC6376715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8694938" y="6356351"/>
            <a:ext cx="3497058" cy="501648"/>
          </a:xfrm>
          <a:solidFill>
            <a:srgbClr val="592A0E">
              <a:alpha val="7000"/>
            </a:srgbClr>
          </a:solidFill>
        </p:spPr>
        <p:txBody>
          <a:bodyPr rIns="576072" bIns="18288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511195801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tivos princip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79BC2C25-A3BE-3A39-7420-F7AE9C2C85C8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foto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756E72CB-858D-EDEA-EB9D-0F109E74C0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71178" y="0"/>
            <a:ext cx="4020827" cy="2300392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45720" rIns="822960" bIns="45720" anchor="b" anchorCtr="0" compatLnSpc="1">
            <a:noAutofit/>
          </a:bodyPr>
          <a:lstStyle>
            <a:lvl1pPr marL="0"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/>
              <a:defRPr lang="es-ES" sz="4800" b="0" i="0" u="none" strike="noStrike" cap="all" spc="200" baseline="0">
                <a:solidFill>
                  <a:srgbClr val="8189A2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9DFBCAD7-6FA0-8568-956C-26E0774F4E0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171178" y="2300392"/>
            <a:ext cx="4020827" cy="4557607"/>
          </a:xfrm>
          <a:prstGeom prst="rect">
            <a:avLst/>
          </a:prstGeom>
          <a:solidFill>
            <a:srgbClr val="DE6E2C">
              <a:alpha val="5000"/>
            </a:srgbClr>
          </a:solidFill>
          <a:ln>
            <a:noFill/>
          </a:ln>
        </p:spPr>
        <p:txBody>
          <a:bodyPr vert="horz" wrap="square" lIns="91440" tIns="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20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</p:spTree>
    <p:extLst>
      <p:ext uri="{BB962C8B-B14F-4D97-AF65-F5344CB8AC3E}">
        <p14:creationId xmlns:p14="http://schemas.microsoft.com/office/powerpoint/2010/main" val="2160513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8D7953-1176-76DB-273C-72B37DCD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3012E3-5692-8A6A-6A50-5A2720C02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02C2CE-8206-04B0-16C7-D8244926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11/05/2023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5B57F1-4A17-F85C-39F4-3DD1BFC86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72B37E-969E-C584-7945-231B3E50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4684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ndimiento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0">
            <a:extLst>
              <a:ext uri="{FF2B5EF4-FFF2-40B4-BE49-F238E27FC236}">
                <a16:creationId xmlns:a16="http://schemas.microsoft.com/office/drawing/2014/main" id="{070AFD2E-B048-4DA7-7F8A-C5004E882C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03648"/>
            <a:ext cx="12191996" cy="53648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3">
            <a:extLst>
              <a:ext uri="{FF2B5EF4-FFF2-40B4-BE49-F238E27FC236}">
                <a16:creationId xmlns:a16="http://schemas.microsoft.com/office/drawing/2014/main" id="{0B156849-9C1E-417A-B628-ABF37080C9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5561" y="522076"/>
            <a:ext cx="10515600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555973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16321F7E-4C20-9148-6C78-02D4CEDDC895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753858" y="2025652"/>
            <a:ext cx="10580888" cy="4005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contenido</a:t>
            </a:r>
          </a:p>
        </p:txBody>
      </p:sp>
      <p:sp>
        <p:nvSpPr>
          <p:cNvPr id="5" name="Marcador de número de diapositiva 8">
            <a:extLst>
              <a:ext uri="{FF2B5EF4-FFF2-40B4-BE49-F238E27FC236}">
                <a16:creationId xmlns:a16="http://schemas.microsoft.com/office/drawing/2014/main" id="{A1BDD07C-8CB0-22B9-BE2F-76CBC4B2B5C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6D22C7EC-1957-4C0C-A049-F6254310ED2F}" type="slidenum">
              <a:t>‹Nº›</a:t>
            </a:fld>
            <a:endParaRPr lang="es-ES"/>
          </a:p>
        </p:txBody>
      </p:sp>
      <p:sp>
        <p:nvSpPr>
          <p:cNvPr id="6" name="Marcador de pie de página 7">
            <a:extLst>
              <a:ext uri="{FF2B5EF4-FFF2-40B4-BE49-F238E27FC236}">
                <a16:creationId xmlns:a16="http://schemas.microsoft.com/office/drawing/2014/main" id="{B1DA4DC5-3D58-56C0-22DD-4997233876D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6946D1-0734-0E36-D0E2-91FFF876207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241385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ndimiento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0">
            <a:extLst>
              <a:ext uri="{FF2B5EF4-FFF2-40B4-BE49-F238E27FC236}">
                <a16:creationId xmlns:a16="http://schemas.microsoft.com/office/drawing/2014/main" id="{070AFD2E-B048-4DA7-7F8A-C5004E882C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03648"/>
            <a:ext cx="12191996" cy="53648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3">
            <a:extLst>
              <a:ext uri="{FF2B5EF4-FFF2-40B4-BE49-F238E27FC236}">
                <a16:creationId xmlns:a16="http://schemas.microsoft.com/office/drawing/2014/main" id="{0B156849-9C1E-417A-B628-ABF37080C9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5561" y="522076"/>
            <a:ext cx="10515600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555973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16321F7E-4C20-9148-6C78-02D4CEDDC895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753858" y="2025652"/>
            <a:ext cx="10580888" cy="4005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contenido</a:t>
            </a:r>
          </a:p>
        </p:txBody>
      </p:sp>
      <p:sp>
        <p:nvSpPr>
          <p:cNvPr id="5" name="Marcador de número de diapositiva 8">
            <a:extLst>
              <a:ext uri="{FF2B5EF4-FFF2-40B4-BE49-F238E27FC236}">
                <a16:creationId xmlns:a16="http://schemas.microsoft.com/office/drawing/2014/main" id="{A1BDD07C-8CB0-22B9-BE2F-76CBC4B2B5C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6D22C7EC-1957-4C0C-A049-F6254310ED2F}" type="slidenum">
              <a:t>‹Nº›</a:t>
            </a:fld>
            <a:endParaRPr lang="es-ES"/>
          </a:p>
        </p:txBody>
      </p:sp>
      <p:sp>
        <p:nvSpPr>
          <p:cNvPr id="6" name="Marcador de pie de página 7">
            <a:extLst>
              <a:ext uri="{FF2B5EF4-FFF2-40B4-BE49-F238E27FC236}">
                <a16:creationId xmlns:a16="http://schemas.microsoft.com/office/drawing/2014/main" id="{B1DA4DC5-3D58-56C0-22DD-4997233876D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6946D1-0734-0E36-D0E2-91FFF876207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241385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ndimiento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0">
            <a:extLst>
              <a:ext uri="{FF2B5EF4-FFF2-40B4-BE49-F238E27FC236}">
                <a16:creationId xmlns:a16="http://schemas.microsoft.com/office/drawing/2014/main" id="{070AFD2E-B048-4DA7-7F8A-C5004E882C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03648"/>
            <a:ext cx="12191996" cy="53648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3">
            <a:extLst>
              <a:ext uri="{FF2B5EF4-FFF2-40B4-BE49-F238E27FC236}">
                <a16:creationId xmlns:a16="http://schemas.microsoft.com/office/drawing/2014/main" id="{0B156849-9C1E-417A-B628-ABF37080C9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5561" y="522076"/>
            <a:ext cx="10515600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555973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16321F7E-4C20-9148-6C78-02D4CEDDC895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753858" y="2025652"/>
            <a:ext cx="10580888" cy="4005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contenido</a:t>
            </a:r>
          </a:p>
        </p:txBody>
      </p:sp>
      <p:sp>
        <p:nvSpPr>
          <p:cNvPr id="5" name="Marcador de número de diapositiva 8">
            <a:extLst>
              <a:ext uri="{FF2B5EF4-FFF2-40B4-BE49-F238E27FC236}">
                <a16:creationId xmlns:a16="http://schemas.microsoft.com/office/drawing/2014/main" id="{A1BDD07C-8CB0-22B9-BE2F-76CBC4B2B5C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6D22C7EC-1957-4C0C-A049-F6254310ED2F}" type="slidenum">
              <a:t>‹Nº›</a:t>
            </a:fld>
            <a:endParaRPr lang="es-ES"/>
          </a:p>
        </p:txBody>
      </p:sp>
      <p:sp>
        <p:nvSpPr>
          <p:cNvPr id="6" name="Marcador de pie de página 7">
            <a:extLst>
              <a:ext uri="{FF2B5EF4-FFF2-40B4-BE49-F238E27FC236}">
                <a16:creationId xmlns:a16="http://schemas.microsoft.com/office/drawing/2014/main" id="{B1DA4DC5-3D58-56C0-22DD-4997233876D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6946D1-0734-0E36-D0E2-91FFF876207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2413855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ndimiento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0">
            <a:extLst>
              <a:ext uri="{FF2B5EF4-FFF2-40B4-BE49-F238E27FC236}">
                <a16:creationId xmlns:a16="http://schemas.microsoft.com/office/drawing/2014/main" id="{070AFD2E-B048-4DA7-7F8A-C5004E882C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03648"/>
            <a:ext cx="12191996" cy="53648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3">
            <a:extLst>
              <a:ext uri="{FF2B5EF4-FFF2-40B4-BE49-F238E27FC236}">
                <a16:creationId xmlns:a16="http://schemas.microsoft.com/office/drawing/2014/main" id="{0B156849-9C1E-417A-B628-ABF37080C9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5561" y="522076"/>
            <a:ext cx="10515600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555973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16321F7E-4C20-9148-6C78-02D4CEDDC895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753858" y="2025652"/>
            <a:ext cx="10580888" cy="4005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contenido</a:t>
            </a:r>
          </a:p>
        </p:txBody>
      </p:sp>
      <p:sp>
        <p:nvSpPr>
          <p:cNvPr id="5" name="Marcador de número de diapositiva 8">
            <a:extLst>
              <a:ext uri="{FF2B5EF4-FFF2-40B4-BE49-F238E27FC236}">
                <a16:creationId xmlns:a16="http://schemas.microsoft.com/office/drawing/2014/main" id="{A1BDD07C-8CB0-22B9-BE2F-76CBC4B2B5C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6D22C7EC-1957-4C0C-A049-F6254310ED2F}" type="slidenum">
              <a:t>‹Nº›</a:t>
            </a:fld>
            <a:endParaRPr lang="es-ES"/>
          </a:p>
        </p:txBody>
      </p:sp>
      <p:sp>
        <p:nvSpPr>
          <p:cNvPr id="6" name="Marcador de pie de página 7">
            <a:extLst>
              <a:ext uri="{FF2B5EF4-FFF2-40B4-BE49-F238E27FC236}">
                <a16:creationId xmlns:a16="http://schemas.microsoft.com/office/drawing/2014/main" id="{B1DA4DC5-3D58-56C0-22DD-4997233876D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6946D1-0734-0E36-D0E2-91FFF876207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2413855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ndimiento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0">
            <a:extLst>
              <a:ext uri="{FF2B5EF4-FFF2-40B4-BE49-F238E27FC236}">
                <a16:creationId xmlns:a16="http://schemas.microsoft.com/office/drawing/2014/main" id="{070AFD2E-B048-4DA7-7F8A-C5004E882C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03648"/>
            <a:ext cx="12191996" cy="53648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3">
            <a:extLst>
              <a:ext uri="{FF2B5EF4-FFF2-40B4-BE49-F238E27FC236}">
                <a16:creationId xmlns:a16="http://schemas.microsoft.com/office/drawing/2014/main" id="{0B156849-9C1E-417A-B628-ABF37080C9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5561" y="522076"/>
            <a:ext cx="10515600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555973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16321F7E-4C20-9148-6C78-02D4CEDDC895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753858" y="2025652"/>
            <a:ext cx="10580888" cy="4005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contenido</a:t>
            </a:r>
          </a:p>
        </p:txBody>
      </p:sp>
      <p:sp>
        <p:nvSpPr>
          <p:cNvPr id="5" name="Marcador de número de diapositiva 8">
            <a:extLst>
              <a:ext uri="{FF2B5EF4-FFF2-40B4-BE49-F238E27FC236}">
                <a16:creationId xmlns:a16="http://schemas.microsoft.com/office/drawing/2014/main" id="{A1BDD07C-8CB0-22B9-BE2F-76CBC4B2B5C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6D22C7EC-1957-4C0C-A049-F6254310ED2F}" type="slidenum">
              <a:t>‹Nº›</a:t>
            </a:fld>
            <a:endParaRPr lang="es-ES"/>
          </a:p>
        </p:txBody>
      </p:sp>
      <p:sp>
        <p:nvSpPr>
          <p:cNvPr id="6" name="Marcador de pie de página 7">
            <a:extLst>
              <a:ext uri="{FF2B5EF4-FFF2-40B4-BE49-F238E27FC236}">
                <a16:creationId xmlns:a16="http://schemas.microsoft.com/office/drawing/2014/main" id="{B1DA4DC5-3D58-56C0-22DD-4997233876D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6946D1-0734-0E36-D0E2-91FFF876207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2413855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Áreas de crecimiento">
    <p:bg>
      <p:bgPr>
        <a:solidFill>
          <a:srgbClr val="592A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9">
            <a:extLst>
              <a:ext uri="{FF2B5EF4-FFF2-40B4-BE49-F238E27FC236}">
                <a16:creationId xmlns:a16="http://schemas.microsoft.com/office/drawing/2014/main" id="{C284F11A-1D4C-112E-477D-854C6E5B1054}"/>
              </a:ext>
            </a:extLst>
          </p:cNvPr>
          <p:cNvSpPr/>
          <p:nvPr/>
        </p:nvSpPr>
        <p:spPr>
          <a:xfrm>
            <a:off x="0" y="0"/>
            <a:ext cx="8153393" cy="6858000"/>
          </a:xfrm>
          <a:prstGeom prst="rect">
            <a:avLst/>
          </a:prstGeom>
          <a:solidFill>
            <a:srgbClr val="18171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Univers Light"/>
            </a:endParaRPr>
          </a:p>
        </p:txBody>
      </p:sp>
      <p:sp>
        <p:nvSpPr>
          <p:cNvPr id="3" name="Título 12">
            <a:extLst>
              <a:ext uri="{FF2B5EF4-FFF2-40B4-BE49-F238E27FC236}">
                <a16:creationId xmlns:a16="http://schemas.microsoft.com/office/drawing/2014/main" id="{8320251B-9F18-873A-0173-358C82178D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3194" y="546308"/>
            <a:ext cx="7121173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contenido 11">
            <a:extLst>
              <a:ext uri="{FF2B5EF4-FFF2-40B4-BE49-F238E27FC236}">
                <a16:creationId xmlns:a16="http://schemas.microsoft.com/office/drawing/2014/main" id="{E231273D-B9BD-D5DE-BFC7-1D71D8C7436E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847721" y="1528474"/>
            <a:ext cx="6450013" cy="41287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none" spc="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contenido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B997242-2A0C-83D9-F0B5-74DDCBAD8E9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44E9C39E-6FAF-4FD2-B9A3-B57AB27F847C}" type="slidenum">
              <a:t>‹Nº›</a:t>
            </a:fld>
            <a:endParaRPr lang="es-ES"/>
          </a:p>
        </p:txBody>
      </p:sp>
      <p:sp>
        <p:nvSpPr>
          <p:cNvPr id="6" name="Marcador de pie de página 3">
            <a:extLst>
              <a:ext uri="{FF2B5EF4-FFF2-40B4-BE49-F238E27FC236}">
                <a16:creationId xmlns:a16="http://schemas.microsoft.com/office/drawing/2014/main" id="{AFC4A535-B1B3-3230-FC3B-33A2C916648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posición de imagen 7">
            <a:extLst>
              <a:ext uri="{FF2B5EF4-FFF2-40B4-BE49-F238E27FC236}">
                <a16:creationId xmlns:a16="http://schemas.microsoft.com/office/drawing/2014/main" id="{DD2C6BB6-945E-A10F-D7C7-8FAE7DB08072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8153393" y="0"/>
            <a:ext cx="4038603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8" name="Marcador de fecha 2">
            <a:extLst>
              <a:ext uri="{FF2B5EF4-FFF2-40B4-BE49-F238E27FC236}">
                <a16:creationId xmlns:a16="http://schemas.microsoft.com/office/drawing/2014/main" id="{4D336F45-D0B0-787F-C3AF-1B68B7238D3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1135875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80DAE784-3F4C-449D-8409-1B1B0BAA137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3" name="Título 7">
            <a:extLst>
              <a:ext uri="{FF2B5EF4-FFF2-40B4-BE49-F238E27FC236}">
                <a16:creationId xmlns:a16="http://schemas.microsoft.com/office/drawing/2014/main" id="{720CA2C1-C2BA-F3C2-C65F-21279A6FF4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5970126" cy="4684718"/>
          </a:xfrm>
          <a:prstGeom prst="rect">
            <a:avLst/>
          </a:prstGeom>
          <a:solidFill>
            <a:srgbClr val="2A2C3A">
              <a:alpha val="9000"/>
            </a:srgbClr>
          </a:solidFill>
          <a:ln>
            <a:noFill/>
          </a:ln>
        </p:spPr>
        <p:txBody>
          <a:bodyPr vert="horz" wrap="square" lIns="822960" tIns="45720" rIns="91440" bIns="45720" anchor="b" anchorCtr="0" compatLnSpc="1">
            <a:noAutofit/>
          </a:bodyPr>
          <a:lstStyle>
            <a:lvl1pPr marL="0" marR="0" lvl="0" indent="0" fontAlgn="auto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tabLst/>
              <a:defRPr lang="es-ES" sz="4000" b="0" i="0" u="none" strike="noStrike" cap="all" spc="200" baseline="0">
                <a:solidFill>
                  <a:srgbClr val="8189A2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85FFC072-A53A-8164-72C9-052B941DEBC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0" y="4684718"/>
            <a:ext cx="5970126" cy="2173281"/>
          </a:xfrm>
          <a:prstGeom prst="rect">
            <a:avLst/>
          </a:prstGeom>
          <a:solidFill>
            <a:srgbClr val="2A2C3A">
              <a:alpha val="9000"/>
            </a:srgbClr>
          </a:solidFill>
          <a:ln>
            <a:noFill/>
          </a:ln>
        </p:spPr>
        <p:txBody>
          <a:bodyPr vert="horz" wrap="square" lIns="822960" tIns="18288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20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C0823EFC-0F00-E0DA-FB6B-8EE2352C0A0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D3423811-D2F5-470C-A13D-1CFDBA6BCEB6}" type="slidenum">
              <a:t>‹Nº›</a:t>
            </a:fld>
            <a:endParaRPr lang="es-ES"/>
          </a:p>
        </p:txBody>
      </p:sp>
      <p:sp>
        <p:nvSpPr>
          <p:cNvPr id="6" name="Marcador de pie de página 2">
            <a:extLst>
              <a:ext uri="{FF2B5EF4-FFF2-40B4-BE49-F238E27FC236}">
                <a16:creationId xmlns:a16="http://schemas.microsoft.com/office/drawing/2014/main" id="{0AB4A48E-281F-EB5F-C9DF-BE89CC5EF80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1">
            <a:extLst>
              <a:ext uri="{FF2B5EF4-FFF2-40B4-BE49-F238E27FC236}">
                <a16:creationId xmlns:a16="http://schemas.microsoft.com/office/drawing/2014/main" id="{1809B0C4-FD6B-8032-BE4F-4039609AF8C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  <p:pic>
        <p:nvPicPr>
          <p:cNvPr id="8" name="Gráfico 8">
            <a:extLst>
              <a:ext uri="{FF2B5EF4-FFF2-40B4-BE49-F238E27FC236}">
                <a16:creationId xmlns:a16="http://schemas.microsoft.com/office/drawing/2014/main" id="{0E723671-F7F0-44B5-ECCE-90169F12A0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0117" y="0"/>
            <a:ext cx="6221879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65984580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80DAE784-3F4C-449D-8409-1B1B0BAA137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3" name="Título 7">
            <a:extLst>
              <a:ext uri="{FF2B5EF4-FFF2-40B4-BE49-F238E27FC236}">
                <a16:creationId xmlns:a16="http://schemas.microsoft.com/office/drawing/2014/main" id="{720CA2C1-C2BA-F3C2-C65F-21279A6FF4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5970126" cy="4684718"/>
          </a:xfrm>
          <a:prstGeom prst="rect">
            <a:avLst/>
          </a:prstGeom>
          <a:solidFill>
            <a:srgbClr val="2A2C3A">
              <a:alpha val="9000"/>
            </a:srgbClr>
          </a:solidFill>
          <a:ln>
            <a:noFill/>
          </a:ln>
        </p:spPr>
        <p:txBody>
          <a:bodyPr vert="horz" wrap="square" lIns="822960" tIns="45720" rIns="91440" bIns="45720" anchor="b" anchorCtr="0" compatLnSpc="1">
            <a:noAutofit/>
          </a:bodyPr>
          <a:lstStyle>
            <a:lvl1pPr marL="0" marR="0" lvl="0" indent="0" fontAlgn="auto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tabLst/>
              <a:defRPr lang="es-ES" sz="4000" b="0" i="0" u="none" strike="noStrike" cap="all" spc="200" baseline="0">
                <a:solidFill>
                  <a:srgbClr val="8189A2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85FFC072-A53A-8164-72C9-052B941DEBC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0" y="4684718"/>
            <a:ext cx="5970126" cy="2173281"/>
          </a:xfrm>
          <a:prstGeom prst="rect">
            <a:avLst/>
          </a:prstGeom>
          <a:solidFill>
            <a:srgbClr val="2A2C3A">
              <a:alpha val="9000"/>
            </a:srgbClr>
          </a:solidFill>
          <a:ln>
            <a:noFill/>
          </a:ln>
        </p:spPr>
        <p:txBody>
          <a:bodyPr vert="horz" wrap="square" lIns="822960" tIns="18288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20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C0823EFC-0F00-E0DA-FB6B-8EE2352C0A0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D3423811-D2F5-470C-A13D-1CFDBA6BCEB6}" type="slidenum">
              <a:t>‹Nº›</a:t>
            </a:fld>
            <a:endParaRPr lang="es-ES"/>
          </a:p>
        </p:txBody>
      </p:sp>
      <p:sp>
        <p:nvSpPr>
          <p:cNvPr id="6" name="Marcador de pie de página 2">
            <a:extLst>
              <a:ext uri="{FF2B5EF4-FFF2-40B4-BE49-F238E27FC236}">
                <a16:creationId xmlns:a16="http://schemas.microsoft.com/office/drawing/2014/main" id="{0AB4A48E-281F-EB5F-C9DF-BE89CC5EF80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1">
            <a:extLst>
              <a:ext uri="{FF2B5EF4-FFF2-40B4-BE49-F238E27FC236}">
                <a16:creationId xmlns:a16="http://schemas.microsoft.com/office/drawing/2014/main" id="{1809B0C4-FD6B-8032-BE4F-4039609AF8C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  <p:pic>
        <p:nvPicPr>
          <p:cNvPr id="8" name="Gráfico 8">
            <a:extLst>
              <a:ext uri="{FF2B5EF4-FFF2-40B4-BE49-F238E27FC236}">
                <a16:creationId xmlns:a16="http://schemas.microsoft.com/office/drawing/2014/main" id="{0E723671-F7F0-44B5-ECCE-90169F12A0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0117" y="0"/>
            <a:ext cx="6221879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65984580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80DAE784-3F4C-449D-8409-1B1B0BAA137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3" name="Título 7">
            <a:extLst>
              <a:ext uri="{FF2B5EF4-FFF2-40B4-BE49-F238E27FC236}">
                <a16:creationId xmlns:a16="http://schemas.microsoft.com/office/drawing/2014/main" id="{720CA2C1-C2BA-F3C2-C65F-21279A6FF4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5970126" cy="4684718"/>
          </a:xfrm>
          <a:prstGeom prst="rect">
            <a:avLst/>
          </a:prstGeom>
          <a:solidFill>
            <a:srgbClr val="2A2C3A">
              <a:alpha val="9000"/>
            </a:srgbClr>
          </a:solidFill>
          <a:ln>
            <a:noFill/>
          </a:ln>
        </p:spPr>
        <p:txBody>
          <a:bodyPr vert="horz" wrap="square" lIns="822960" tIns="45720" rIns="91440" bIns="45720" anchor="b" anchorCtr="0" compatLnSpc="1">
            <a:noAutofit/>
          </a:bodyPr>
          <a:lstStyle>
            <a:lvl1pPr marL="0" marR="0" lvl="0" indent="0" fontAlgn="auto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tabLst/>
              <a:defRPr lang="es-ES" sz="4000" b="0" i="0" u="none" strike="noStrike" cap="all" spc="200" baseline="0">
                <a:solidFill>
                  <a:srgbClr val="8189A2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85FFC072-A53A-8164-72C9-052B941DEBC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0" y="4684718"/>
            <a:ext cx="5970126" cy="2173281"/>
          </a:xfrm>
          <a:prstGeom prst="rect">
            <a:avLst/>
          </a:prstGeom>
          <a:solidFill>
            <a:srgbClr val="2A2C3A">
              <a:alpha val="9000"/>
            </a:srgbClr>
          </a:solidFill>
          <a:ln>
            <a:noFill/>
          </a:ln>
        </p:spPr>
        <p:txBody>
          <a:bodyPr vert="horz" wrap="square" lIns="822960" tIns="18288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20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C0823EFC-0F00-E0DA-FB6B-8EE2352C0A0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D3423811-D2F5-470C-A13D-1CFDBA6BCEB6}" type="slidenum">
              <a:t>‹Nº›</a:t>
            </a:fld>
            <a:endParaRPr lang="es-ES"/>
          </a:p>
        </p:txBody>
      </p:sp>
      <p:sp>
        <p:nvSpPr>
          <p:cNvPr id="6" name="Marcador de pie de página 2">
            <a:extLst>
              <a:ext uri="{FF2B5EF4-FFF2-40B4-BE49-F238E27FC236}">
                <a16:creationId xmlns:a16="http://schemas.microsoft.com/office/drawing/2014/main" id="{0AB4A48E-281F-EB5F-C9DF-BE89CC5EF80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1">
            <a:extLst>
              <a:ext uri="{FF2B5EF4-FFF2-40B4-BE49-F238E27FC236}">
                <a16:creationId xmlns:a16="http://schemas.microsoft.com/office/drawing/2014/main" id="{1809B0C4-FD6B-8032-BE4F-4039609AF8C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  <p:pic>
        <p:nvPicPr>
          <p:cNvPr id="8" name="Gráfico 8">
            <a:extLst>
              <a:ext uri="{FF2B5EF4-FFF2-40B4-BE49-F238E27FC236}">
                <a16:creationId xmlns:a16="http://schemas.microsoft.com/office/drawing/2014/main" id="{0E723671-F7F0-44B5-ECCE-90169F12A0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0117" y="0"/>
            <a:ext cx="6221879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65984580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80DAE784-3F4C-449D-8409-1B1B0BAA137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3" name="Título 7">
            <a:extLst>
              <a:ext uri="{FF2B5EF4-FFF2-40B4-BE49-F238E27FC236}">
                <a16:creationId xmlns:a16="http://schemas.microsoft.com/office/drawing/2014/main" id="{720CA2C1-C2BA-F3C2-C65F-21279A6FF4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5970126" cy="4684718"/>
          </a:xfrm>
          <a:prstGeom prst="rect">
            <a:avLst/>
          </a:prstGeom>
          <a:solidFill>
            <a:srgbClr val="2A2C3A">
              <a:alpha val="9000"/>
            </a:srgbClr>
          </a:solidFill>
          <a:ln>
            <a:noFill/>
          </a:ln>
        </p:spPr>
        <p:txBody>
          <a:bodyPr vert="horz" wrap="square" lIns="822960" tIns="45720" rIns="91440" bIns="45720" anchor="b" anchorCtr="0" compatLnSpc="1">
            <a:noAutofit/>
          </a:bodyPr>
          <a:lstStyle>
            <a:lvl1pPr marL="0" marR="0" lvl="0" indent="0" fontAlgn="auto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tabLst/>
              <a:defRPr lang="es-ES" sz="4000" b="0" i="0" u="none" strike="noStrike" cap="all" spc="200" baseline="0">
                <a:solidFill>
                  <a:srgbClr val="8189A2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85FFC072-A53A-8164-72C9-052B941DEBC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0" y="4684718"/>
            <a:ext cx="5970126" cy="2173281"/>
          </a:xfrm>
          <a:prstGeom prst="rect">
            <a:avLst/>
          </a:prstGeom>
          <a:solidFill>
            <a:srgbClr val="2A2C3A">
              <a:alpha val="9000"/>
            </a:srgbClr>
          </a:solidFill>
          <a:ln>
            <a:noFill/>
          </a:ln>
        </p:spPr>
        <p:txBody>
          <a:bodyPr vert="horz" wrap="square" lIns="822960" tIns="18288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20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C0823EFC-0F00-E0DA-FB6B-8EE2352C0A0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D3423811-D2F5-470C-A13D-1CFDBA6BCEB6}" type="slidenum">
              <a:t>‹Nº›</a:t>
            </a:fld>
            <a:endParaRPr lang="es-ES"/>
          </a:p>
        </p:txBody>
      </p:sp>
      <p:sp>
        <p:nvSpPr>
          <p:cNvPr id="6" name="Marcador de pie de página 2">
            <a:extLst>
              <a:ext uri="{FF2B5EF4-FFF2-40B4-BE49-F238E27FC236}">
                <a16:creationId xmlns:a16="http://schemas.microsoft.com/office/drawing/2014/main" id="{0AB4A48E-281F-EB5F-C9DF-BE89CC5EF80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1">
            <a:extLst>
              <a:ext uri="{FF2B5EF4-FFF2-40B4-BE49-F238E27FC236}">
                <a16:creationId xmlns:a16="http://schemas.microsoft.com/office/drawing/2014/main" id="{1809B0C4-FD6B-8032-BE4F-4039609AF8C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  <p:pic>
        <p:nvPicPr>
          <p:cNvPr id="8" name="Gráfico 8">
            <a:extLst>
              <a:ext uri="{FF2B5EF4-FFF2-40B4-BE49-F238E27FC236}">
                <a16:creationId xmlns:a16="http://schemas.microsoft.com/office/drawing/2014/main" id="{0E723671-F7F0-44B5-ECCE-90169F12A0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0117" y="0"/>
            <a:ext cx="6221879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6598458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DF1AD2-4993-FF31-0B89-5040C2D77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36EE01-9E99-6BFE-90B7-C9BD65279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30B92F-7B39-FDE6-7BCD-0F453294D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11/05/2023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29D44F-FEFC-7AE8-45B8-01613B40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EC8CA3-18DD-81E0-1976-517766F3D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13614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80DAE784-3F4C-449D-8409-1B1B0BAA137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3" name="Título 7">
            <a:extLst>
              <a:ext uri="{FF2B5EF4-FFF2-40B4-BE49-F238E27FC236}">
                <a16:creationId xmlns:a16="http://schemas.microsoft.com/office/drawing/2014/main" id="{720CA2C1-C2BA-F3C2-C65F-21279A6FF4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5970126" cy="4684718"/>
          </a:xfrm>
          <a:prstGeom prst="rect">
            <a:avLst/>
          </a:prstGeom>
          <a:solidFill>
            <a:srgbClr val="2A2C3A">
              <a:alpha val="9000"/>
            </a:srgbClr>
          </a:solidFill>
          <a:ln>
            <a:noFill/>
          </a:ln>
        </p:spPr>
        <p:txBody>
          <a:bodyPr vert="horz" wrap="square" lIns="822960" tIns="45720" rIns="91440" bIns="45720" anchor="b" anchorCtr="0" compatLnSpc="1">
            <a:noAutofit/>
          </a:bodyPr>
          <a:lstStyle>
            <a:lvl1pPr marL="0" marR="0" lvl="0" indent="0" fontAlgn="auto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tabLst/>
              <a:defRPr lang="es-ES" sz="4000" b="0" i="0" u="none" strike="noStrike" cap="all" spc="200" baseline="0">
                <a:solidFill>
                  <a:srgbClr val="8189A2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85FFC072-A53A-8164-72C9-052B941DEBC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0" y="4684718"/>
            <a:ext cx="5970126" cy="2173281"/>
          </a:xfrm>
          <a:prstGeom prst="rect">
            <a:avLst/>
          </a:prstGeom>
          <a:solidFill>
            <a:srgbClr val="2A2C3A">
              <a:alpha val="9000"/>
            </a:srgbClr>
          </a:solidFill>
          <a:ln>
            <a:noFill/>
          </a:ln>
        </p:spPr>
        <p:txBody>
          <a:bodyPr vert="horz" wrap="square" lIns="822960" tIns="18288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20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C0823EFC-0F00-E0DA-FB6B-8EE2352C0A0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D3423811-D2F5-470C-A13D-1CFDBA6BCEB6}" type="slidenum">
              <a:t>‹Nº›</a:t>
            </a:fld>
            <a:endParaRPr lang="es-ES"/>
          </a:p>
        </p:txBody>
      </p:sp>
      <p:sp>
        <p:nvSpPr>
          <p:cNvPr id="6" name="Marcador de pie de página 2">
            <a:extLst>
              <a:ext uri="{FF2B5EF4-FFF2-40B4-BE49-F238E27FC236}">
                <a16:creationId xmlns:a16="http://schemas.microsoft.com/office/drawing/2014/main" id="{0AB4A48E-281F-EB5F-C9DF-BE89CC5EF80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1">
            <a:extLst>
              <a:ext uri="{FF2B5EF4-FFF2-40B4-BE49-F238E27FC236}">
                <a16:creationId xmlns:a16="http://schemas.microsoft.com/office/drawing/2014/main" id="{1809B0C4-FD6B-8032-BE4F-4039609AF8C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  <p:pic>
        <p:nvPicPr>
          <p:cNvPr id="8" name="Gráfico 8">
            <a:extLst>
              <a:ext uri="{FF2B5EF4-FFF2-40B4-BE49-F238E27FC236}">
                <a16:creationId xmlns:a16="http://schemas.microsoft.com/office/drawing/2014/main" id="{0E723671-F7F0-44B5-ECCE-90169F12A0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0117" y="0"/>
            <a:ext cx="6221879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65984580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ozca nuestro equipo_4 Up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áfico 31">
            <a:extLst>
              <a:ext uri="{FF2B5EF4-FFF2-40B4-BE49-F238E27FC236}">
                <a16:creationId xmlns:a16="http://schemas.microsoft.com/office/drawing/2014/main" id="{1946C0D1-2E0B-B7FE-F166-301D4C7C9610}"/>
              </a:ext>
            </a:extLst>
          </p:cNvPr>
          <p:cNvGrpSpPr/>
          <p:nvPr/>
        </p:nvGrpSpPr>
        <p:grpSpPr>
          <a:xfrm>
            <a:off x="0" y="0"/>
            <a:ext cx="12203033" cy="6858000"/>
            <a:chOff x="0" y="0"/>
            <a:chExt cx="12203033" cy="6858000"/>
          </a:xfrm>
        </p:grpSpPr>
        <p:sp>
          <p:nvSpPr>
            <p:cNvPr id="3" name="Gráfico 31">
              <a:extLst>
                <a:ext uri="{FF2B5EF4-FFF2-40B4-BE49-F238E27FC236}">
                  <a16:creationId xmlns:a16="http://schemas.microsoft.com/office/drawing/2014/main" id="{E04AA8D9-9DFF-0634-BCA7-26EA8451F042}"/>
                </a:ext>
              </a:extLst>
            </p:cNvPr>
            <p:cNvSpPr/>
            <p:nvPr/>
          </p:nvSpPr>
          <p:spPr>
            <a:xfrm>
              <a:off x="0" y="0"/>
              <a:ext cx="3949037" cy="6858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59036"/>
                <a:gd name="f7" fmla="val 5138737"/>
                <a:gd name="f8" fmla="val 5138738"/>
                <a:gd name="f9" fmla="val 2959037"/>
                <a:gd name="f10" fmla="val 926306"/>
                <a:gd name="f11" fmla="+- 0 0 -90"/>
                <a:gd name="f12" fmla="*/ f3 1 2959036"/>
                <a:gd name="f13" fmla="*/ f4 1 5138737"/>
                <a:gd name="f14" fmla="+- f7 0 f5"/>
                <a:gd name="f15" fmla="+- f6 0 f5"/>
                <a:gd name="f16" fmla="*/ f11 f0 1"/>
                <a:gd name="f17" fmla="*/ f15 1 2959036"/>
                <a:gd name="f18" fmla="*/ f14 1 5138737"/>
                <a:gd name="f19" fmla="*/ 0 f15 1"/>
                <a:gd name="f20" fmla="*/ 0 f14 1"/>
                <a:gd name="f21" fmla="*/ 5138738 f14 1"/>
                <a:gd name="f22" fmla="*/ 2959037 f15 1"/>
                <a:gd name="f23" fmla="*/ 926306 f15 1"/>
                <a:gd name="f24" fmla="*/ f16 1 f2"/>
                <a:gd name="f25" fmla="*/ f19 1 2959036"/>
                <a:gd name="f26" fmla="*/ f20 1 5138737"/>
                <a:gd name="f27" fmla="*/ f21 1 5138737"/>
                <a:gd name="f28" fmla="*/ f22 1 2959036"/>
                <a:gd name="f29" fmla="*/ f23 1 2959036"/>
                <a:gd name="f30" fmla="*/ f5 1 f17"/>
                <a:gd name="f31" fmla="*/ f6 1 f17"/>
                <a:gd name="f32" fmla="*/ f5 1 f18"/>
                <a:gd name="f33" fmla="*/ f7 1 f18"/>
                <a:gd name="f34" fmla="+- f24 0 f1"/>
                <a:gd name="f35" fmla="*/ f25 1 f17"/>
                <a:gd name="f36" fmla="*/ f26 1 f18"/>
                <a:gd name="f37" fmla="*/ f27 1 f18"/>
                <a:gd name="f38" fmla="*/ f28 1 f17"/>
                <a:gd name="f39" fmla="*/ f29 1 f17"/>
                <a:gd name="f40" fmla="*/ f30 f12 1"/>
                <a:gd name="f41" fmla="*/ f31 f12 1"/>
                <a:gd name="f42" fmla="*/ f33 f13 1"/>
                <a:gd name="f43" fmla="*/ f32 f13 1"/>
                <a:gd name="f44" fmla="*/ f35 f12 1"/>
                <a:gd name="f45" fmla="*/ f36 f13 1"/>
                <a:gd name="f46" fmla="*/ f37 f13 1"/>
                <a:gd name="f47" fmla="*/ f38 f12 1"/>
                <a:gd name="f48" fmla="*/ f39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4" y="f45"/>
                </a:cxn>
                <a:cxn ang="f34">
                  <a:pos x="f44" y="f46"/>
                </a:cxn>
                <a:cxn ang="f34">
                  <a:pos x="f47" y="f46"/>
                </a:cxn>
                <a:cxn ang="f34">
                  <a:pos x="f48" y="f45"/>
                </a:cxn>
              </a:cxnLst>
              <a:rect l="f40" t="f43" r="f41" b="f42"/>
              <a:pathLst>
                <a:path w="2959036" h="5138737">
                  <a:moveTo>
                    <a:pt x="f5" y="f5"/>
                  </a:moveTo>
                  <a:lnTo>
                    <a:pt x="f5" y="f8"/>
                  </a:lnTo>
                  <a:lnTo>
                    <a:pt x="f9" y="f8"/>
                  </a:lnTo>
                  <a:lnTo>
                    <a:pt x="f10" y="f5"/>
                  </a:lnTo>
                  <a:close/>
                </a:path>
              </a:pathLst>
            </a:custGeom>
            <a:solidFill>
              <a:srgbClr val="E6E7EC">
                <a:alpha val="1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Univers Light"/>
              </a:endParaRPr>
            </a:p>
          </p:txBody>
        </p:sp>
        <p:sp>
          <p:nvSpPr>
            <p:cNvPr id="4" name="Gráfico 31">
              <a:extLst>
                <a:ext uri="{FF2B5EF4-FFF2-40B4-BE49-F238E27FC236}">
                  <a16:creationId xmlns:a16="http://schemas.microsoft.com/office/drawing/2014/main" id="{A4D35765-9F2D-6EAE-5E3E-6E2FD78517FB}"/>
                </a:ext>
              </a:extLst>
            </p:cNvPr>
            <p:cNvSpPr/>
            <p:nvPr/>
          </p:nvSpPr>
          <p:spPr>
            <a:xfrm>
              <a:off x="8258321" y="0"/>
              <a:ext cx="3944712" cy="6858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55798"/>
                <a:gd name="f7" fmla="val 5138737"/>
                <a:gd name="f8" fmla="val 2032731"/>
                <a:gd name="f9" fmla="val 5138738"/>
                <a:gd name="f10" fmla="+- 0 0 -90"/>
                <a:gd name="f11" fmla="*/ f3 1 2955798"/>
                <a:gd name="f12" fmla="*/ f4 1 5138737"/>
                <a:gd name="f13" fmla="+- f7 0 f5"/>
                <a:gd name="f14" fmla="+- f6 0 f5"/>
                <a:gd name="f15" fmla="*/ f10 f0 1"/>
                <a:gd name="f16" fmla="*/ f14 1 2955798"/>
                <a:gd name="f17" fmla="*/ f13 1 5138737"/>
                <a:gd name="f18" fmla="*/ 2032731 f14 1"/>
                <a:gd name="f19" fmla="*/ 0 f13 1"/>
                <a:gd name="f20" fmla="*/ 0 f14 1"/>
                <a:gd name="f21" fmla="*/ 5138738 f13 1"/>
                <a:gd name="f22" fmla="*/ 2955798 f14 1"/>
                <a:gd name="f23" fmla="*/ f15 1 f2"/>
                <a:gd name="f24" fmla="*/ f18 1 2955798"/>
                <a:gd name="f25" fmla="*/ f19 1 5138737"/>
                <a:gd name="f26" fmla="*/ f20 1 2955798"/>
                <a:gd name="f27" fmla="*/ f21 1 5138737"/>
                <a:gd name="f28" fmla="*/ f22 1 2955798"/>
                <a:gd name="f29" fmla="*/ f5 1 f16"/>
                <a:gd name="f30" fmla="*/ f6 1 f16"/>
                <a:gd name="f31" fmla="*/ f5 1 f17"/>
                <a:gd name="f32" fmla="*/ f7 1 f17"/>
                <a:gd name="f33" fmla="+- f23 0 f1"/>
                <a:gd name="f34" fmla="*/ f24 1 f16"/>
                <a:gd name="f35" fmla="*/ f25 1 f17"/>
                <a:gd name="f36" fmla="*/ f26 1 f16"/>
                <a:gd name="f37" fmla="*/ f27 1 f17"/>
                <a:gd name="f38" fmla="*/ f28 1 f16"/>
                <a:gd name="f39" fmla="*/ f29 f11 1"/>
                <a:gd name="f40" fmla="*/ f30 f11 1"/>
                <a:gd name="f41" fmla="*/ f32 f12 1"/>
                <a:gd name="f42" fmla="*/ f31 f12 1"/>
                <a:gd name="f43" fmla="*/ f34 f11 1"/>
                <a:gd name="f44" fmla="*/ f35 f12 1"/>
                <a:gd name="f45" fmla="*/ f36 f11 1"/>
                <a:gd name="f46" fmla="*/ f37 f12 1"/>
                <a:gd name="f47" fmla="*/ f3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3" y="f44"/>
                </a:cxn>
                <a:cxn ang="f33">
                  <a:pos x="f45" y="f46"/>
                </a:cxn>
                <a:cxn ang="f33">
                  <a:pos x="f47" y="f46"/>
                </a:cxn>
                <a:cxn ang="f33">
                  <a:pos x="f47" y="f44"/>
                </a:cxn>
              </a:cxnLst>
              <a:rect l="f39" t="f42" r="f40" b="f41"/>
              <a:pathLst>
                <a:path w="2955798" h="5138737">
                  <a:moveTo>
                    <a:pt x="f8" y="f5"/>
                  </a:moveTo>
                  <a:lnTo>
                    <a:pt x="f5" y="f9"/>
                  </a:lnTo>
                  <a:lnTo>
                    <a:pt x="f6" y="f9"/>
                  </a:lnTo>
                  <a:lnTo>
                    <a:pt x="f6" y="f5"/>
                  </a:lnTo>
                  <a:close/>
                </a:path>
              </a:pathLst>
            </a:custGeom>
            <a:solidFill>
              <a:srgbClr val="E6E7EC">
                <a:alpha val="1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Univers Light"/>
              </a:endParaRPr>
            </a:p>
          </p:txBody>
        </p:sp>
      </p:grpSp>
      <p:sp>
        <p:nvSpPr>
          <p:cNvPr id="5" name="Título 1">
            <a:extLst>
              <a:ext uri="{FF2B5EF4-FFF2-40B4-BE49-F238E27FC236}">
                <a16:creationId xmlns:a16="http://schemas.microsoft.com/office/drawing/2014/main" id="{EBB264AF-46E8-5507-B942-9C15C10A64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3858" y="524563"/>
            <a:ext cx="10941728" cy="5764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6" name="Marcador de posición de imagen 9">
            <a:extLst>
              <a:ext uri="{FF2B5EF4-FFF2-40B4-BE49-F238E27FC236}">
                <a16:creationId xmlns:a16="http://schemas.microsoft.com/office/drawing/2014/main" id="{04205E6B-A8BB-511F-8C04-9E52674FBCC1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944172" y="2121764"/>
            <a:ext cx="2357652" cy="200257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7" name="Marcador de texto 17">
            <a:extLst>
              <a:ext uri="{FF2B5EF4-FFF2-40B4-BE49-F238E27FC236}">
                <a16:creationId xmlns:a16="http://schemas.microsoft.com/office/drawing/2014/main" id="{F7114BB8-BF15-8E69-AD71-F80D3863CB3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4172" y="4124337"/>
            <a:ext cx="2357652" cy="4751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sz="16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nombre</a:t>
            </a:r>
          </a:p>
        </p:txBody>
      </p:sp>
      <p:sp>
        <p:nvSpPr>
          <p:cNvPr id="8" name="Marcador de texto 17">
            <a:extLst>
              <a:ext uri="{FF2B5EF4-FFF2-40B4-BE49-F238E27FC236}">
                <a16:creationId xmlns:a16="http://schemas.microsoft.com/office/drawing/2014/main" id="{302DD11B-8019-3DB5-159D-7DB010F7AE4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44172" y="4599486"/>
            <a:ext cx="2357652" cy="4751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cap="none" spc="2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en el título</a:t>
            </a:r>
          </a:p>
        </p:txBody>
      </p:sp>
      <p:sp>
        <p:nvSpPr>
          <p:cNvPr id="9" name="Marcador de posición de imagen 9">
            <a:extLst>
              <a:ext uri="{FF2B5EF4-FFF2-40B4-BE49-F238E27FC236}">
                <a16:creationId xmlns:a16="http://schemas.microsoft.com/office/drawing/2014/main" id="{CC373D76-8302-4774-5EBE-B8C8A3B8006D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3582317" y="2121764"/>
            <a:ext cx="2357652" cy="200257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10" name="Marcador de texto 17">
            <a:extLst>
              <a:ext uri="{FF2B5EF4-FFF2-40B4-BE49-F238E27FC236}">
                <a16:creationId xmlns:a16="http://schemas.microsoft.com/office/drawing/2014/main" id="{E25D8AFF-EA3D-18E5-5078-2DECA89BB54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582317" y="4124337"/>
            <a:ext cx="2357652" cy="4751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sz="16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nombre</a:t>
            </a:r>
          </a:p>
        </p:txBody>
      </p:sp>
      <p:sp>
        <p:nvSpPr>
          <p:cNvPr id="11" name="Marcador de texto 17">
            <a:extLst>
              <a:ext uri="{FF2B5EF4-FFF2-40B4-BE49-F238E27FC236}">
                <a16:creationId xmlns:a16="http://schemas.microsoft.com/office/drawing/2014/main" id="{926C087D-B0E1-1041-0C41-8B7352A1D95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582317" y="4599486"/>
            <a:ext cx="2357652" cy="4751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cap="none" spc="2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en el título</a:t>
            </a:r>
          </a:p>
        </p:txBody>
      </p:sp>
      <p:sp>
        <p:nvSpPr>
          <p:cNvPr id="12" name="Marcador de posición de imagen 9">
            <a:extLst>
              <a:ext uri="{FF2B5EF4-FFF2-40B4-BE49-F238E27FC236}">
                <a16:creationId xmlns:a16="http://schemas.microsoft.com/office/drawing/2014/main" id="{5EE81A76-29EA-66DC-BBDF-E7E175B159CF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220462" y="2121764"/>
            <a:ext cx="2357652" cy="200257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F38CCAFE-C0AA-1320-0E6B-0524507DEC1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220462" y="4124337"/>
            <a:ext cx="2357652" cy="4751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sz="16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nombre</a:t>
            </a:r>
          </a:p>
        </p:txBody>
      </p:sp>
      <p:sp>
        <p:nvSpPr>
          <p:cNvPr id="14" name="Marcador de texto 17">
            <a:extLst>
              <a:ext uri="{FF2B5EF4-FFF2-40B4-BE49-F238E27FC236}">
                <a16:creationId xmlns:a16="http://schemas.microsoft.com/office/drawing/2014/main" id="{AE1F6E23-A03F-7F5A-B836-7D211F12997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220462" y="4599486"/>
            <a:ext cx="2357652" cy="4751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cap="none" spc="2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en el título</a:t>
            </a:r>
          </a:p>
        </p:txBody>
      </p:sp>
      <p:sp>
        <p:nvSpPr>
          <p:cNvPr id="15" name="Marcador de posición de imagen 9">
            <a:extLst>
              <a:ext uri="{FF2B5EF4-FFF2-40B4-BE49-F238E27FC236}">
                <a16:creationId xmlns:a16="http://schemas.microsoft.com/office/drawing/2014/main" id="{388218CF-F582-A718-CEA1-CF3B815AD244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8858606" y="2121764"/>
            <a:ext cx="2357652" cy="200257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16" name="Marcador de texto 17">
            <a:extLst>
              <a:ext uri="{FF2B5EF4-FFF2-40B4-BE49-F238E27FC236}">
                <a16:creationId xmlns:a16="http://schemas.microsoft.com/office/drawing/2014/main" id="{86FA395B-F3A9-0324-4037-EFFF59AD281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58606" y="4124337"/>
            <a:ext cx="2357652" cy="4751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sz="16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nombre</a:t>
            </a:r>
          </a:p>
        </p:txBody>
      </p:sp>
      <p:sp>
        <p:nvSpPr>
          <p:cNvPr id="17" name="Marcador de texto 17">
            <a:extLst>
              <a:ext uri="{FF2B5EF4-FFF2-40B4-BE49-F238E27FC236}">
                <a16:creationId xmlns:a16="http://schemas.microsoft.com/office/drawing/2014/main" id="{2D0E73BB-D40C-FAD8-B9CC-73576C6829E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58606" y="4599486"/>
            <a:ext cx="2357652" cy="4751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cap="none" spc="2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en el título</a:t>
            </a:r>
          </a:p>
        </p:txBody>
      </p:sp>
      <p:sp>
        <p:nvSpPr>
          <p:cNvPr id="18" name="Marcador de número de diapositiva 6">
            <a:extLst>
              <a:ext uri="{FF2B5EF4-FFF2-40B4-BE49-F238E27FC236}">
                <a16:creationId xmlns:a16="http://schemas.microsoft.com/office/drawing/2014/main" id="{A77D2FAD-805C-1762-A5A8-F6232EB4554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A860928F-2AF1-448C-8521-F88C67D40F56}" type="slidenum">
              <a:t>‹Nº›</a:t>
            </a:fld>
            <a:endParaRPr lang="es-ES"/>
          </a:p>
        </p:txBody>
      </p:sp>
      <p:sp>
        <p:nvSpPr>
          <p:cNvPr id="19" name="Marcador de pie de página 5">
            <a:extLst>
              <a:ext uri="{FF2B5EF4-FFF2-40B4-BE49-F238E27FC236}">
                <a16:creationId xmlns:a16="http://schemas.microsoft.com/office/drawing/2014/main" id="{DA85D8DF-5807-5451-E965-F138CF309C7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20" name="Marcador de fecha 4">
            <a:extLst>
              <a:ext uri="{FF2B5EF4-FFF2-40B4-BE49-F238E27FC236}">
                <a16:creationId xmlns:a16="http://schemas.microsoft.com/office/drawing/2014/main" id="{F638E24F-9BDC-2DF1-7BFD-E704B7EBF29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358690475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ozca al equipo_8 Up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áfico 31">
            <a:extLst>
              <a:ext uri="{FF2B5EF4-FFF2-40B4-BE49-F238E27FC236}">
                <a16:creationId xmlns:a16="http://schemas.microsoft.com/office/drawing/2014/main" id="{8AA945EE-B1B6-9780-9078-3BDC9006C9A9}"/>
              </a:ext>
            </a:extLst>
          </p:cNvPr>
          <p:cNvGrpSpPr/>
          <p:nvPr/>
        </p:nvGrpSpPr>
        <p:grpSpPr>
          <a:xfrm>
            <a:off x="0" y="0"/>
            <a:ext cx="12203033" cy="6858000"/>
            <a:chOff x="0" y="0"/>
            <a:chExt cx="12203033" cy="6858000"/>
          </a:xfrm>
        </p:grpSpPr>
        <p:sp>
          <p:nvSpPr>
            <p:cNvPr id="3" name="Gráfico 31">
              <a:extLst>
                <a:ext uri="{FF2B5EF4-FFF2-40B4-BE49-F238E27FC236}">
                  <a16:creationId xmlns:a16="http://schemas.microsoft.com/office/drawing/2014/main" id="{C0FFF9A1-8D64-8664-8708-D2A58DD631B6}"/>
                </a:ext>
              </a:extLst>
            </p:cNvPr>
            <p:cNvSpPr/>
            <p:nvPr/>
          </p:nvSpPr>
          <p:spPr>
            <a:xfrm>
              <a:off x="0" y="0"/>
              <a:ext cx="3949037" cy="6858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59036"/>
                <a:gd name="f7" fmla="val 5138737"/>
                <a:gd name="f8" fmla="val 5138738"/>
                <a:gd name="f9" fmla="val 2959037"/>
                <a:gd name="f10" fmla="val 926306"/>
                <a:gd name="f11" fmla="+- 0 0 -90"/>
                <a:gd name="f12" fmla="*/ f3 1 2959036"/>
                <a:gd name="f13" fmla="*/ f4 1 5138737"/>
                <a:gd name="f14" fmla="+- f7 0 f5"/>
                <a:gd name="f15" fmla="+- f6 0 f5"/>
                <a:gd name="f16" fmla="*/ f11 f0 1"/>
                <a:gd name="f17" fmla="*/ f15 1 2959036"/>
                <a:gd name="f18" fmla="*/ f14 1 5138737"/>
                <a:gd name="f19" fmla="*/ 0 f15 1"/>
                <a:gd name="f20" fmla="*/ 0 f14 1"/>
                <a:gd name="f21" fmla="*/ 5138738 f14 1"/>
                <a:gd name="f22" fmla="*/ 2959037 f15 1"/>
                <a:gd name="f23" fmla="*/ 926306 f15 1"/>
                <a:gd name="f24" fmla="*/ f16 1 f2"/>
                <a:gd name="f25" fmla="*/ f19 1 2959036"/>
                <a:gd name="f26" fmla="*/ f20 1 5138737"/>
                <a:gd name="f27" fmla="*/ f21 1 5138737"/>
                <a:gd name="f28" fmla="*/ f22 1 2959036"/>
                <a:gd name="f29" fmla="*/ f23 1 2959036"/>
                <a:gd name="f30" fmla="*/ f5 1 f17"/>
                <a:gd name="f31" fmla="*/ f6 1 f17"/>
                <a:gd name="f32" fmla="*/ f5 1 f18"/>
                <a:gd name="f33" fmla="*/ f7 1 f18"/>
                <a:gd name="f34" fmla="+- f24 0 f1"/>
                <a:gd name="f35" fmla="*/ f25 1 f17"/>
                <a:gd name="f36" fmla="*/ f26 1 f18"/>
                <a:gd name="f37" fmla="*/ f27 1 f18"/>
                <a:gd name="f38" fmla="*/ f28 1 f17"/>
                <a:gd name="f39" fmla="*/ f29 1 f17"/>
                <a:gd name="f40" fmla="*/ f30 f12 1"/>
                <a:gd name="f41" fmla="*/ f31 f12 1"/>
                <a:gd name="f42" fmla="*/ f33 f13 1"/>
                <a:gd name="f43" fmla="*/ f32 f13 1"/>
                <a:gd name="f44" fmla="*/ f35 f12 1"/>
                <a:gd name="f45" fmla="*/ f36 f13 1"/>
                <a:gd name="f46" fmla="*/ f37 f13 1"/>
                <a:gd name="f47" fmla="*/ f38 f12 1"/>
                <a:gd name="f48" fmla="*/ f39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4" y="f45"/>
                </a:cxn>
                <a:cxn ang="f34">
                  <a:pos x="f44" y="f46"/>
                </a:cxn>
                <a:cxn ang="f34">
                  <a:pos x="f47" y="f46"/>
                </a:cxn>
                <a:cxn ang="f34">
                  <a:pos x="f48" y="f45"/>
                </a:cxn>
              </a:cxnLst>
              <a:rect l="f40" t="f43" r="f41" b="f42"/>
              <a:pathLst>
                <a:path w="2959036" h="5138737">
                  <a:moveTo>
                    <a:pt x="f5" y="f5"/>
                  </a:moveTo>
                  <a:lnTo>
                    <a:pt x="f5" y="f8"/>
                  </a:lnTo>
                  <a:lnTo>
                    <a:pt x="f9" y="f8"/>
                  </a:lnTo>
                  <a:lnTo>
                    <a:pt x="f10" y="f5"/>
                  </a:lnTo>
                  <a:close/>
                </a:path>
              </a:pathLst>
            </a:custGeom>
            <a:solidFill>
              <a:srgbClr val="E6E7EC">
                <a:alpha val="1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Univers Light"/>
              </a:endParaRPr>
            </a:p>
          </p:txBody>
        </p:sp>
        <p:sp>
          <p:nvSpPr>
            <p:cNvPr id="4" name="Gráfico 31">
              <a:extLst>
                <a:ext uri="{FF2B5EF4-FFF2-40B4-BE49-F238E27FC236}">
                  <a16:creationId xmlns:a16="http://schemas.microsoft.com/office/drawing/2014/main" id="{4653D841-7927-FD3B-1616-48F242B7A239}"/>
                </a:ext>
              </a:extLst>
            </p:cNvPr>
            <p:cNvSpPr/>
            <p:nvPr/>
          </p:nvSpPr>
          <p:spPr>
            <a:xfrm>
              <a:off x="8258321" y="0"/>
              <a:ext cx="3944712" cy="6858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55798"/>
                <a:gd name="f7" fmla="val 5138737"/>
                <a:gd name="f8" fmla="val 2032731"/>
                <a:gd name="f9" fmla="val 5138738"/>
                <a:gd name="f10" fmla="+- 0 0 -90"/>
                <a:gd name="f11" fmla="*/ f3 1 2955798"/>
                <a:gd name="f12" fmla="*/ f4 1 5138737"/>
                <a:gd name="f13" fmla="+- f7 0 f5"/>
                <a:gd name="f14" fmla="+- f6 0 f5"/>
                <a:gd name="f15" fmla="*/ f10 f0 1"/>
                <a:gd name="f16" fmla="*/ f14 1 2955798"/>
                <a:gd name="f17" fmla="*/ f13 1 5138737"/>
                <a:gd name="f18" fmla="*/ 2032731 f14 1"/>
                <a:gd name="f19" fmla="*/ 0 f13 1"/>
                <a:gd name="f20" fmla="*/ 0 f14 1"/>
                <a:gd name="f21" fmla="*/ 5138738 f13 1"/>
                <a:gd name="f22" fmla="*/ 2955798 f14 1"/>
                <a:gd name="f23" fmla="*/ f15 1 f2"/>
                <a:gd name="f24" fmla="*/ f18 1 2955798"/>
                <a:gd name="f25" fmla="*/ f19 1 5138737"/>
                <a:gd name="f26" fmla="*/ f20 1 2955798"/>
                <a:gd name="f27" fmla="*/ f21 1 5138737"/>
                <a:gd name="f28" fmla="*/ f22 1 2955798"/>
                <a:gd name="f29" fmla="*/ f5 1 f16"/>
                <a:gd name="f30" fmla="*/ f6 1 f16"/>
                <a:gd name="f31" fmla="*/ f5 1 f17"/>
                <a:gd name="f32" fmla="*/ f7 1 f17"/>
                <a:gd name="f33" fmla="+- f23 0 f1"/>
                <a:gd name="f34" fmla="*/ f24 1 f16"/>
                <a:gd name="f35" fmla="*/ f25 1 f17"/>
                <a:gd name="f36" fmla="*/ f26 1 f16"/>
                <a:gd name="f37" fmla="*/ f27 1 f17"/>
                <a:gd name="f38" fmla="*/ f28 1 f16"/>
                <a:gd name="f39" fmla="*/ f29 f11 1"/>
                <a:gd name="f40" fmla="*/ f30 f11 1"/>
                <a:gd name="f41" fmla="*/ f32 f12 1"/>
                <a:gd name="f42" fmla="*/ f31 f12 1"/>
                <a:gd name="f43" fmla="*/ f34 f11 1"/>
                <a:gd name="f44" fmla="*/ f35 f12 1"/>
                <a:gd name="f45" fmla="*/ f36 f11 1"/>
                <a:gd name="f46" fmla="*/ f37 f12 1"/>
                <a:gd name="f47" fmla="*/ f3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3" y="f44"/>
                </a:cxn>
                <a:cxn ang="f33">
                  <a:pos x="f45" y="f46"/>
                </a:cxn>
                <a:cxn ang="f33">
                  <a:pos x="f47" y="f46"/>
                </a:cxn>
                <a:cxn ang="f33">
                  <a:pos x="f47" y="f44"/>
                </a:cxn>
              </a:cxnLst>
              <a:rect l="f39" t="f42" r="f40" b="f41"/>
              <a:pathLst>
                <a:path w="2955798" h="5138737">
                  <a:moveTo>
                    <a:pt x="f8" y="f5"/>
                  </a:moveTo>
                  <a:lnTo>
                    <a:pt x="f5" y="f9"/>
                  </a:lnTo>
                  <a:lnTo>
                    <a:pt x="f6" y="f9"/>
                  </a:lnTo>
                  <a:lnTo>
                    <a:pt x="f6" y="f5"/>
                  </a:lnTo>
                  <a:close/>
                </a:path>
              </a:pathLst>
            </a:custGeom>
            <a:solidFill>
              <a:srgbClr val="E6E7EC">
                <a:alpha val="1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Univers Light"/>
              </a:endParaRPr>
            </a:p>
          </p:txBody>
        </p:sp>
      </p:grpSp>
      <p:sp>
        <p:nvSpPr>
          <p:cNvPr id="5" name="Título 1">
            <a:extLst>
              <a:ext uri="{FF2B5EF4-FFF2-40B4-BE49-F238E27FC236}">
                <a16:creationId xmlns:a16="http://schemas.microsoft.com/office/drawing/2014/main" id="{DAB12512-EB09-4D8B-195C-78416AF4BB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8825" y="523750"/>
            <a:ext cx="10515600" cy="556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6" name="Marcador de posición de imagen 9">
            <a:extLst>
              <a:ext uri="{FF2B5EF4-FFF2-40B4-BE49-F238E27FC236}">
                <a16:creationId xmlns:a16="http://schemas.microsoft.com/office/drawing/2014/main" id="{0B4A39ED-EB6E-97BA-393A-6A470708A837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1620453" y="1520592"/>
            <a:ext cx="1412053" cy="1147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7" name="Marcador de texto 17">
            <a:extLst>
              <a:ext uri="{FF2B5EF4-FFF2-40B4-BE49-F238E27FC236}">
                <a16:creationId xmlns:a16="http://schemas.microsoft.com/office/drawing/2014/main" id="{AE14D79F-B6AD-95E7-1260-D0750247658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291626" y="2673056"/>
            <a:ext cx="2069689" cy="4764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sz="16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nombre</a:t>
            </a:r>
          </a:p>
        </p:txBody>
      </p:sp>
      <p:sp>
        <p:nvSpPr>
          <p:cNvPr id="8" name="Marcador de texto 17">
            <a:extLst>
              <a:ext uri="{FF2B5EF4-FFF2-40B4-BE49-F238E27FC236}">
                <a16:creationId xmlns:a16="http://schemas.microsoft.com/office/drawing/2014/main" id="{6362CEA6-8BE8-9EB8-CB33-62123A26DE8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291626" y="3148498"/>
            <a:ext cx="2069689" cy="5732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12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9" name="Marcador de posición de imagen 9">
            <a:extLst>
              <a:ext uri="{FF2B5EF4-FFF2-40B4-BE49-F238E27FC236}">
                <a16:creationId xmlns:a16="http://schemas.microsoft.com/office/drawing/2014/main" id="{E14CDE33-36E6-1FF4-D652-EE8C485B43C3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4119390" y="1520592"/>
            <a:ext cx="1412053" cy="1147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10" name="Marcador de texto 17">
            <a:extLst>
              <a:ext uri="{FF2B5EF4-FFF2-40B4-BE49-F238E27FC236}">
                <a16:creationId xmlns:a16="http://schemas.microsoft.com/office/drawing/2014/main" id="{9F4BC163-1E4F-9890-0CD7-665C610EE6B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791532" y="2674144"/>
            <a:ext cx="2069689" cy="4764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sz="16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nombre</a:t>
            </a:r>
          </a:p>
        </p:txBody>
      </p:sp>
      <p:sp>
        <p:nvSpPr>
          <p:cNvPr id="11" name="Marcador de texto 17">
            <a:extLst>
              <a:ext uri="{FF2B5EF4-FFF2-40B4-BE49-F238E27FC236}">
                <a16:creationId xmlns:a16="http://schemas.microsoft.com/office/drawing/2014/main" id="{9852F95B-6FE4-E946-8464-51AD3685EEA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791532" y="3149586"/>
            <a:ext cx="2069689" cy="5732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12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12" name="Marcador de posición de imagen 9">
            <a:extLst>
              <a:ext uri="{FF2B5EF4-FFF2-40B4-BE49-F238E27FC236}">
                <a16:creationId xmlns:a16="http://schemas.microsoft.com/office/drawing/2014/main" id="{A92FDD99-407A-E2F5-1AC1-84FB68EA1C91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549005" y="1520592"/>
            <a:ext cx="1412053" cy="1147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F64C98DE-6ACE-276B-1981-2DBE734262A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323798" y="2667871"/>
            <a:ext cx="2069689" cy="4764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sz="16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nombre</a:t>
            </a:r>
          </a:p>
        </p:txBody>
      </p:sp>
      <p:sp>
        <p:nvSpPr>
          <p:cNvPr id="14" name="Marcador de texto 17">
            <a:extLst>
              <a:ext uri="{FF2B5EF4-FFF2-40B4-BE49-F238E27FC236}">
                <a16:creationId xmlns:a16="http://schemas.microsoft.com/office/drawing/2014/main" id="{DA9AB73B-BF46-2609-26E9-C3D43EC87A5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323798" y="3143314"/>
            <a:ext cx="2069689" cy="5732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12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15" name="Marcador de posición de imagen 9">
            <a:extLst>
              <a:ext uri="{FF2B5EF4-FFF2-40B4-BE49-F238E27FC236}">
                <a16:creationId xmlns:a16="http://schemas.microsoft.com/office/drawing/2014/main" id="{0404FEC8-1560-682A-B02A-BB1E91928512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9174861" y="1520592"/>
            <a:ext cx="1412053" cy="1147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16" name="Marcador de texto 17">
            <a:extLst>
              <a:ext uri="{FF2B5EF4-FFF2-40B4-BE49-F238E27FC236}">
                <a16:creationId xmlns:a16="http://schemas.microsoft.com/office/drawing/2014/main" id="{B589DEAB-98EA-D63A-A982-50926D350F6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46042" y="2666911"/>
            <a:ext cx="2069689" cy="4764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sz="16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nombre</a:t>
            </a:r>
          </a:p>
        </p:txBody>
      </p:sp>
      <p:sp>
        <p:nvSpPr>
          <p:cNvPr id="17" name="Marcador de texto 17">
            <a:extLst>
              <a:ext uri="{FF2B5EF4-FFF2-40B4-BE49-F238E27FC236}">
                <a16:creationId xmlns:a16="http://schemas.microsoft.com/office/drawing/2014/main" id="{8416EC80-2340-2536-A662-677BF325D2D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46042" y="3142353"/>
            <a:ext cx="2069689" cy="5732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12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18" name="Marcador de posición de imagen 9">
            <a:extLst>
              <a:ext uri="{FF2B5EF4-FFF2-40B4-BE49-F238E27FC236}">
                <a16:creationId xmlns:a16="http://schemas.microsoft.com/office/drawing/2014/main" id="{F34C9484-2111-4DA4-427D-E262BD831D6C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1620453" y="3853062"/>
            <a:ext cx="1412053" cy="1147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19" name="Marcador de texto 17">
            <a:extLst>
              <a:ext uri="{FF2B5EF4-FFF2-40B4-BE49-F238E27FC236}">
                <a16:creationId xmlns:a16="http://schemas.microsoft.com/office/drawing/2014/main" id="{5502608D-8554-1F53-C05C-AD01008702A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291626" y="5005526"/>
            <a:ext cx="2069689" cy="4764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sz="16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nombre</a:t>
            </a:r>
          </a:p>
        </p:txBody>
      </p:sp>
      <p:sp>
        <p:nvSpPr>
          <p:cNvPr id="20" name="Marcador de texto 17">
            <a:extLst>
              <a:ext uri="{FF2B5EF4-FFF2-40B4-BE49-F238E27FC236}">
                <a16:creationId xmlns:a16="http://schemas.microsoft.com/office/drawing/2014/main" id="{4E3A0329-D7E8-C68D-3FF9-1A992CCDD3E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291626" y="5480968"/>
            <a:ext cx="2069689" cy="556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12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21" name="Marcador de posición de imagen 9">
            <a:extLst>
              <a:ext uri="{FF2B5EF4-FFF2-40B4-BE49-F238E27FC236}">
                <a16:creationId xmlns:a16="http://schemas.microsoft.com/office/drawing/2014/main" id="{CF4BE0AA-10BB-2844-4F95-AAFC2E019076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4119390" y="3853062"/>
            <a:ext cx="1412053" cy="1147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22" name="Marcador de texto 17">
            <a:extLst>
              <a:ext uri="{FF2B5EF4-FFF2-40B4-BE49-F238E27FC236}">
                <a16:creationId xmlns:a16="http://schemas.microsoft.com/office/drawing/2014/main" id="{2018E215-C0F7-2378-67BF-D2F50BD299E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791532" y="5006614"/>
            <a:ext cx="2069689" cy="4764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sz="16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nombre</a:t>
            </a:r>
          </a:p>
        </p:txBody>
      </p:sp>
      <p:sp>
        <p:nvSpPr>
          <p:cNvPr id="23" name="Marcador de texto 17">
            <a:extLst>
              <a:ext uri="{FF2B5EF4-FFF2-40B4-BE49-F238E27FC236}">
                <a16:creationId xmlns:a16="http://schemas.microsoft.com/office/drawing/2014/main" id="{42D6A98F-FAF3-4FF0-487A-6985C2355E1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791532" y="5482056"/>
            <a:ext cx="2069689" cy="556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12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24" name="Marcador de posición de imagen 9">
            <a:extLst>
              <a:ext uri="{FF2B5EF4-FFF2-40B4-BE49-F238E27FC236}">
                <a16:creationId xmlns:a16="http://schemas.microsoft.com/office/drawing/2014/main" id="{668C6883-DAC6-24AB-C49B-440C12106D52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549005" y="3853062"/>
            <a:ext cx="1412053" cy="1147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25" name="Marcador de texto 17">
            <a:extLst>
              <a:ext uri="{FF2B5EF4-FFF2-40B4-BE49-F238E27FC236}">
                <a16:creationId xmlns:a16="http://schemas.microsoft.com/office/drawing/2014/main" id="{C4470768-0DC9-C540-08C0-755E31FC223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323798" y="5000341"/>
            <a:ext cx="2069689" cy="4764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sz="16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nombre</a:t>
            </a:r>
          </a:p>
        </p:txBody>
      </p:sp>
      <p:sp>
        <p:nvSpPr>
          <p:cNvPr id="26" name="Marcador de texto 17">
            <a:extLst>
              <a:ext uri="{FF2B5EF4-FFF2-40B4-BE49-F238E27FC236}">
                <a16:creationId xmlns:a16="http://schemas.microsoft.com/office/drawing/2014/main" id="{BAF56211-BBA8-1944-4C8E-8B9A56F38B0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323798" y="5475783"/>
            <a:ext cx="2069689" cy="556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12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27" name="Marcador de posición de imagen 9">
            <a:extLst>
              <a:ext uri="{FF2B5EF4-FFF2-40B4-BE49-F238E27FC236}">
                <a16:creationId xmlns:a16="http://schemas.microsoft.com/office/drawing/2014/main" id="{A3D8226C-64A8-AC5B-399E-4C4E14EE6F64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9174861" y="3853062"/>
            <a:ext cx="1412053" cy="1147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28" name="Marcador de texto 17">
            <a:extLst>
              <a:ext uri="{FF2B5EF4-FFF2-40B4-BE49-F238E27FC236}">
                <a16:creationId xmlns:a16="http://schemas.microsoft.com/office/drawing/2014/main" id="{4BE4D8FE-1295-4C97-29BA-8FD1326FA66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46042" y="4999381"/>
            <a:ext cx="2069689" cy="4764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sz="16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nombre</a:t>
            </a:r>
          </a:p>
        </p:txBody>
      </p:sp>
      <p:sp>
        <p:nvSpPr>
          <p:cNvPr id="29" name="Marcador de texto 17">
            <a:extLst>
              <a:ext uri="{FF2B5EF4-FFF2-40B4-BE49-F238E27FC236}">
                <a16:creationId xmlns:a16="http://schemas.microsoft.com/office/drawing/2014/main" id="{EB76143E-33E0-1162-EA18-72149425BB5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46042" y="5474823"/>
            <a:ext cx="2069689" cy="556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Aft>
                <a:spcPts val="0"/>
              </a:spcAft>
              <a:buNone/>
              <a:tabLst/>
              <a:defRPr lang="es-ES" sz="12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30" name="Marcador de número de diapositiva 6">
            <a:extLst>
              <a:ext uri="{FF2B5EF4-FFF2-40B4-BE49-F238E27FC236}">
                <a16:creationId xmlns:a16="http://schemas.microsoft.com/office/drawing/2014/main" id="{09A3EB11-3B74-C783-BEF8-6AD82D9C913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21C1292F-E976-4B5D-93C3-3A5FDC30C3A1}" type="slidenum">
              <a:t>‹Nº›</a:t>
            </a:fld>
            <a:endParaRPr lang="es-ES"/>
          </a:p>
        </p:txBody>
      </p:sp>
      <p:sp>
        <p:nvSpPr>
          <p:cNvPr id="31" name="Marcador de pie de página 5">
            <a:extLst>
              <a:ext uri="{FF2B5EF4-FFF2-40B4-BE49-F238E27FC236}">
                <a16:creationId xmlns:a16="http://schemas.microsoft.com/office/drawing/2014/main" id="{4B6B82AF-A3E6-C728-04D3-66294DF8D10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32" name="Marcador de fecha 4">
            <a:extLst>
              <a:ext uri="{FF2B5EF4-FFF2-40B4-BE49-F238E27FC236}">
                <a16:creationId xmlns:a16="http://schemas.microsoft.com/office/drawing/2014/main" id="{D76F4850-7752-4A30-934F-AF4F2C3B79B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044505291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n de lanzamiento de productos">
    <p:bg>
      <p:bgPr>
        <a:solidFill>
          <a:srgbClr val="A255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áfico 43">
            <a:extLst>
              <a:ext uri="{FF2B5EF4-FFF2-40B4-BE49-F238E27FC236}">
                <a16:creationId xmlns:a16="http://schemas.microsoft.com/office/drawing/2014/main" id="{32BDA4C0-C173-5E59-2517-78F496D5BFE6}"/>
              </a:ext>
            </a:extLst>
          </p:cNvPr>
          <p:cNvSpPr/>
          <p:nvPr/>
        </p:nvSpPr>
        <p:spPr>
          <a:xfrm>
            <a:off x="4729935" y="0"/>
            <a:ext cx="7462061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591365"/>
              <a:gd name="f7" fmla="val 5138737"/>
              <a:gd name="f8" fmla="val 2766060"/>
              <a:gd name="f9" fmla="val 1566101"/>
              <a:gd name="f10" fmla="val 1800416"/>
              <a:gd name="f11" fmla="val 1946243"/>
              <a:gd name="f12" fmla="val 1097947"/>
              <a:gd name="f13" fmla="val 2382869"/>
              <a:gd name="f14" fmla="val 658749"/>
              <a:gd name="f15" fmla="val 2875979"/>
              <a:gd name="f16" fmla="val 219551"/>
              <a:gd name="f17" fmla="val 3368993"/>
              <a:gd name="f18" fmla="val 3977735"/>
              <a:gd name="f19" fmla="val 4702016"/>
              <a:gd name="f20" fmla="val 4853178"/>
              <a:gd name="f21" fmla="val 9049"/>
              <a:gd name="f22" fmla="val 4998720"/>
              <a:gd name="f23" fmla="val 26670"/>
              <a:gd name="f24" fmla="val 5138738"/>
              <a:gd name="f25" fmla="val 2675763"/>
              <a:gd name="f26" fmla="val 2546033"/>
              <a:gd name="f27" fmla="val 4937951"/>
              <a:gd name="f28" fmla="val 2481072"/>
              <a:gd name="f29" fmla="val 4705065"/>
              <a:gd name="f30" fmla="val 4439984"/>
              <a:gd name="f31" fmla="val 4136898"/>
              <a:gd name="f32" fmla="val 2588990"/>
              <a:gd name="f33" fmla="val 3851815"/>
              <a:gd name="f34" fmla="val 2804636"/>
              <a:gd name="f35" fmla="val 3584734"/>
              <a:gd name="f36" fmla="val 3020378"/>
              <a:gd name="f37" fmla="val 3317653"/>
              <a:gd name="f38" fmla="val 3351657"/>
              <a:gd name="f39" fmla="val 3060764"/>
              <a:gd name="f40" fmla="val 3798570"/>
              <a:gd name="f41" fmla="val 2814257"/>
              <a:gd name="f42" fmla="val 5378101"/>
              <a:gd name="f43" fmla="val 4717352"/>
              <a:gd name="f44" fmla="val 5225510"/>
              <a:gd name="f45" fmla="val 4879181"/>
              <a:gd name="f46" fmla="val 5082635"/>
              <a:gd name="f47" fmla="val 5019580"/>
              <a:gd name="f48" fmla="val 4949381"/>
              <a:gd name="f49" fmla="val 5138642"/>
              <a:gd name="f50" fmla="val 5591366"/>
              <a:gd name="f51" fmla="val 5397056"/>
              <a:gd name="f52" fmla="val 5226368"/>
              <a:gd name="f53" fmla="val 200978"/>
              <a:gd name="f54" fmla="val 4988910"/>
              <a:gd name="f55" fmla="val 399383"/>
              <a:gd name="f56" fmla="val 4684681"/>
              <a:gd name="f57" fmla="val 595217"/>
              <a:gd name="f58" fmla="val 4507230"/>
              <a:gd name="f59" fmla="val 377000"/>
              <a:gd name="f60" fmla="val 4364070"/>
              <a:gd name="f61" fmla="val 178689"/>
              <a:gd name="f62" fmla="val 4254627"/>
              <a:gd name="f63" fmla="val 1910620"/>
              <a:gd name="f64" fmla="val 1941005"/>
              <a:gd name="f65" fmla="val 105728"/>
              <a:gd name="f66" fmla="val 1976914"/>
              <a:gd name="f67" fmla="val 210407"/>
              <a:gd name="f68" fmla="val 2018633"/>
              <a:gd name="f69" fmla="val 314039"/>
              <a:gd name="f70" fmla="val 2172748"/>
              <a:gd name="f71" fmla="val 696754"/>
              <a:gd name="f72" fmla="val 2421922"/>
              <a:gd name="f73" fmla="val 1114044"/>
              <a:gd name="f74" fmla="+- 0 0 -90"/>
              <a:gd name="f75" fmla="*/ f3 1 5591365"/>
              <a:gd name="f76" fmla="*/ f4 1 5138737"/>
              <a:gd name="f77" fmla="+- f7 0 f5"/>
              <a:gd name="f78" fmla="+- f6 0 f5"/>
              <a:gd name="f79" fmla="*/ f74 f0 1"/>
              <a:gd name="f80" fmla="*/ f78 1 5591365"/>
              <a:gd name="f81" fmla="*/ f77 1 5138737"/>
              <a:gd name="f82" fmla="*/ 2766060 f78 1"/>
              <a:gd name="f83" fmla="*/ 1566101 f77 1"/>
              <a:gd name="f84" fmla="*/ 658749 f78 1"/>
              <a:gd name="f85" fmla="*/ 2875979 f77 1"/>
              <a:gd name="f86" fmla="*/ 0 f78 1"/>
              <a:gd name="f87" fmla="*/ 4702016 f77 1"/>
              <a:gd name="f88" fmla="*/ 26670 f78 1"/>
              <a:gd name="f89" fmla="*/ 5138738 f77 1"/>
              <a:gd name="f90" fmla="*/ 2675763 f78 1"/>
              <a:gd name="f91" fmla="*/ 2481072 f78 1"/>
              <a:gd name="f92" fmla="*/ 4439984 f77 1"/>
              <a:gd name="f93" fmla="*/ 2804636 f78 1"/>
              <a:gd name="f94" fmla="*/ 3584734 f77 1"/>
              <a:gd name="f95" fmla="*/ 3798570 f78 1"/>
              <a:gd name="f96" fmla="*/ 2814257 f77 1"/>
              <a:gd name="f97" fmla="*/ 5378101 f78 1"/>
              <a:gd name="f98" fmla="*/ 4717352 f77 1"/>
              <a:gd name="f99" fmla="*/ 4949381 f78 1"/>
              <a:gd name="f100" fmla="*/ 5138642 f77 1"/>
              <a:gd name="f101" fmla="*/ 5591366 f78 1"/>
              <a:gd name="f102" fmla="*/ 0 f77 1"/>
              <a:gd name="f103" fmla="*/ 5397056 f78 1"/>
              <a:gd name="f104" fmla="*/ 4684681 f78 1"/>
              <a:gd name="f105" fmla="*/ 595217 f77 1"/>
              <a:gd name="f106" fmla="*/ 4254627 f78 1"/>
              <a:gd name="f107" fmla="*/ 1910620 f78 1"/>
              <a:gd name="f108" fmla="*/ 2018633 f78 1"/>
              <a:gd name="f109" fmla="*/ 314039 f77 1"/>
              <a:gd name="f110" fmla="*/ f79 1 f2"/>
              <a:gd name="f111" fmla="*/ f82 1 5591365"/>
              <a:gd name="f112" fmla="*/ f83 1 5138737"/>
              <a:gd name="f113" fmla="*/ f84 1 5591365"/>
              <a:gd name="f114" fmla="*/ f85 1 5138737"/>
              <a:gd name="f115" fmla="*/ f86 1 5591365"/>
              <a:gd name="f116" fmla="*/ f87 1 5138737"/>
              <a:gd name="f117" fmla="*/ f88 1 5591365"/>
              <a:gd name="f118" fmla="*/ f89 1 5138737"/>
              <a:gd name="f119" fmla="*/ f90 1 5591365"/>
              <a:gd name="f120" fmla="*/ f91 1 5591365"/>
              <a:gd name="f121" fmla="*/ f92 1 5138737"/>
              <a:gd name="f122" fmla="*/ f93 1 5591365"/>
              <a:gd name="f123" fmla="*/ f94 1 5138737"/>
              <a:gd name="f124" fmla="*/ f95 1 5591365"/>
              <a:gd name="f125" fmla="*/ f96 1 5138737"/>
              <a:gd name="f126" fmla="*/ f97 1 5591365"/>
              <a:gd name="f127" fmla="*/ f98 1 5138737"/>
              <a:gd name="f128" fmla="*/ f99 1 5591365"/>
              <a:gd name="f129" fmla="*/ f100 1 5138737"/>
              <a:gd name="f130" fmla="*/ f101 1 5591365"/>
              <a:gd name="f131" fmla="*/ f102 1 5138737"/>
              <a:gd name="f132" fmla="*/ f103 1 5591365"/>
              <a:gd name="f133" fmla="*/ f104 1 5591365"/>
              <a:gd name="f134" fmla="*/ f105 1 5138737"/>
              <a:gd name="f135" fmla="*/ f106 1 5591365"/>
              <a:gd name="f136" fmla="*/ f107 1 5591365"/>
              <a:gd name="f137" fmla="*/ f108 1 5591365"/>
              <a:gd name="f138" fmla="*/ f109 1 5138737"/>
              <a:gd name="f139" fmla="*/ f5 1 f80"/>
              <a:gd name="f140" fmla="*/ f6 1 f80"/>
              <a:gd name="f141" fmla="*/ f5 1 f81"/>
              <a:gd name="f142" fmla="*/ f7 1 f81"/>
              <a:gd name="f143" fmla="+- f110 0 f1"/>
              <a:gd name="f144" fmla="*/ f111 1 f80"/>
              <a:gd name="f145" fmla="*/ f112 1 f81"/>
              <a:gd name="f146" fmla="*/ f113 1 f80"/>
              <a:gd name="f147" fmla="*/ f114 1 f81"/>
              <a:gd name="f148" fmla="*/ f115 1 f80"/>
              <a:gd name="f149" fmla="*/ f116 1 f81"/>
              <a:gd name="f150" fmla="*/ f117 1 f80"/>
              <a:gd name="f151" fmla="*/ f118 1 f81"/>
              <a:gd name="f152" fmla="*/ f119 1 f80"/>
              <a:gd name="f153" fmla="*/ f120 1 f80"/>
              <a:gd name="f154" fmla="*/ f121 1 f81"/>
              <a:gd name="f155" fmla="*/ f122 1 f80"/>
              <a:gd name="f156" fmla="*/ f123 1 f81"/>
              <a:gd name="f157" fmla="*/ f124 1 f80"/>
              <a:gd name="f158" fmla="*/ f125 1 f81"/>
              <a:gd name="f159" fmla="*/ f126 1 f80"/>
              <a:gd name="f160" fmla="*/ f127 1 f81"/>
              <a:gd name="f161" fmla="*/ f128 1 f80"/>
              <a:gd name="f162" fmla="*/ f129 1 f81"/>
              <a:gd name="f163" fmla="*/ f130 1 f80"/>
              <a:gd name="f164" fmla="*/ f131 1 f81"/>
              <a:gd name="f165" fmla="*/ f132 1 f80"/>
              <a:gd name="f166" fmla="*/ f133 1 f80"/>
              <a:gd name="f167" fmla="*/ f134 1 f81"/>
              <a:gd name="f168" fmla="*/ f135 1 f80"/>
              <a:gd name="f169" fmla="*/ f136 1 f80"/>
              <a:gd name="f170" fmla="*/ f137 1 f80"/>
              <a:gd name="f171" fmla="*/ f138 1 f81"/>
              <a:gd name="f172" fmla="*/ f139 f75 1"/>
              <a:gd name="f173" fmla="*/ f140 f75 1"/>
              <a:gd name="f174" fmla="*/ f142 f76 1"/>
              <a:gd name="f175" fmla="*/ f141 f76 1"/>
              <a:gd name="f176" fmla="*/ f144 f75 1"/>
              <a:gd name="f177" fmla="*/ f145 f76 1"/>
              <a:gd name="f178" fmla="*/ f146 f75 1"/>
              <a:gd name="f179" fmla="*/ f147 f76 1"/>
              <a:gd name="f180" fmla="*/ f148 f75 1"/>
              <a:gd name="f181" fmla="*/ f149 f76 1"/>
              <a:gd name="f182" fmla="*/ f150 f75 1"/>
              <a:gd name="f183" fmla="*/ f151 f76 1"/>
              <a:gd name="f184" fmla="*/ f152 f75 1"/>
              <a:gd name="f185" fmla="*/ f153 f75 1"/>
              <a:gd name="f186" fmla="*/ f154 f76 1"/>
              <a:gd name="f187" fmla="*/ f155 f75 1"/>
              <a:gd name="f188" fmla="*/ f156 f76 1"/>
              <a:gd name="f189" fmla="*/ f157 f75 1"/>
              <a:gd name="f190" fmla="*/ f158 f76 1"/>
              <a:gd name="f191" fmla="*/ f159 f75 1"/>
              <a:gd name="f192" fmla="*/ f160 f76 1"/>
              <a:gd name="f193" fmla="*/ f161 f75 1"/>
              <a:gd name="f194" fmla="*/ f162 f76 1"/>
              <a:gd name="f195" fmla="*/ f163 f75 1"/>
              <a:gd name="f196" fmla="*/ f164 f76 1"/>
              <a:gd name="f197" fmla="*/ f165 f75 1"/>
              <a:gd name="f198" fmla="*/ f166 f75 1"/>
              <a:gd name="f199" fmla="*/ f167 f76 1"/>
              <a:gd name="f200" fmla="*/ f168 f75 1"/>
              <a:gd name="f201" fmla="*/ f169 f75 1"/>
              <a:gd name="f202" fmla="*/ f170 f75 1"/>
              <a:gd name="f203" fmla="*/ f171 f7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43">
                <a:pos x="f176" y="f177"/>
              </a:cxn>
              <a:cxn ang="f143">
                <a:pos x="f178" y="f179"/>
              </a:cxn>
              <a:cxn ang="f143">
                <a:pos x="f180" y="f181"/>
              </a:cxn>
              <a:cxn ang="f143">
                <a:pos x="f182" y="f183"/>
              </a:cxn>
              <a:cxn ang="f143">
                <a:pos x="f184" y="f183"/>
              </a:cxn>
              <a:cxn ang="f143">
                <a:pos x="f185" y="f186"/>
              </a:cxn>
              <a:cxn ang="f143">
                <a:pos x="f187" y="f188"/>
              </a:cxn>
              <a:cxn ang="f143">
                <a:pos x="f189" y="f190"/>
              </a:cxn>
              <a:cxn ang="f143">
                <a:pos x="f191" y="f192"/>
              </a:cxn>
              <a:cxn ang="f143">
                <a:pos x="f193" y="f194"/>
              </a:cxn>
              <a:cxn ang="f143">
                <a:pos x="f195" y="f194"/>
              </a:cxn>
              <a:cxn ang="f143">
                <a:pos x="f195" y="f196"/>
              </a:cxn>
              <a:cxn ang="f143">
                <a:pos x="f197" y="f196"/>
              </a:cxn>
              <a:cxn ang="f143">
                <a:pos x="f198" y="f199"/>
              </a:cxn>
              <a:cxn ang="f143">
                <a:pos x="f200" y="f196"/>
              </a:cxn>
              <a:cxn ang="f143">
                <a:pos x="f201" y="f196"/>
              </a:cxn>
              <a:cxn ang="f143">
                <a:pos x="f202" y="f203"/>
              </a:cxn>
              <a:cxn ang="f143">
                <a:pos x="f176" y="f177"/>
              </a:cxn>
            </a:cxnLst>
            <a:rect l="f172" t="f175" r="f173" b="f174"/>
            <a:pathLst>
              <a:path w="5591365" h="5138737">
                <a:moveTo>
                  <a:pt x="f8" y="f9"/>
                </a:moveTo>
                <a:cubicBezTo>
                  <a:pt x="f10" y="f11"/>
                  <a:pt x="f12" y="f13"/>
                  <a:pt x="f14" y="f15"/>
                </a:cubicBezTo>
                <a:cubicBezTo>
                  <a:pt x="f16" y="f17"/>
                  <a:pt x="f5" y="f18"/>
                  <a:pt x="f5" y="f19"/>
                </a:cubicBezTo>
                <a:cubicBezTo>
                  <a:pt x="f5" y="f20"/>
                  <a:pt x="f21" y="f22"/>
                  <a:pt x="f23" y="f24"/>
                </a:cubicBezTo>
                <a:lnTo>
                  <a:pt x="f25" y="f24"/>
                </a:lnTo>
                <a:cubicBezTo>
                  <a:pt x="f26" y="f27"/>
                  <a:pt x="f28" y="f29"/>
                  <a:pt x="f28" y="f30"/>
                </a:cubicBezTo>
                <a:cubicBezTo>
                  <a:pt x="f28" y="f31"/>
                  <a:pt x="f32" y="f33"/>
                  <a:pt x="f34" y="f35"/>
                </a:cubicBezTo>
                <a:cubicBezTo>
                  <a:pt x="f36" y="f37"/>
                  <a:pt x="f38" y="f39"/>
                  <a:pt x="f40" y="f41"/>
                </a:cubicBezTo>
                <a:lnTo>
                  <a:pt x="f42" y="f43"/>
                </a:lnTo>
                <a:cubicBezTo>
                  <a:pt x="f44" y="f45"/>
                  <a:pt x="f46" y="f47"/>
                  <a:pt x="f48" y="f49"/>
                </a:cubicBezTo>
                <a:lnTo>
                  <a:pt x="f50" y="f49"/>
                </a:lnTo>
                <a:lnTo>
                  <a:pt x="f50" y="f5"/>
                </a:lnTo>
                <a:lnTo>
                  <a:pt x="f51" y="f5"/>
                </a:lnTo>
                <a:cubicBezTo>
                  <a:pt x="f52" y="f53"/>
                  <a:pt x="f54" y="f55"/>
                  <a:pt x="f56" y="f57"/>
                </a:cubicBezTo>
                <a:cubicBezTo>
                  <a:pt x="f58" y="f59"/>
                  <a:pt x="f60" y="f61"/>
                  <a:pt x="f62" y="f5"/>
                </a:cubicBezTo>
                <a:lnTo>
                  <a:pt x="f63" y="f5"/>
                </a:ln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8" y="f9"/>
                </a:cubicBezTo>
                <a:close/>
              </a:path>
            </a:pathLst>
          </a:custGeom>
          <a:solidFill>
            <a:srgbClr val="D6BFA5">
              <a:alpha val="1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000000"/>
              </a:solidFill>
              <a:uFillTx/>
              <a:latin typeface="Univers Light"/>
            </a:endParaRPr>
          </a:p>
        </p:txBody>
      </p:sp>
      <p:sp>
        <p:nvSpPr>
          <p:cNvPr id="3" name="Rectángulo 6">
            <a:extLst>
              <a:ext uri="{FF2B5EF4-FFF2-40B4-BE49-F238E27FC236}">
                <a16:creationId xmlns:a16="http://schemas.microsoft.com/office/drawing/2014/main" id="{C7C37A6C-3A20-3EA9-5607-F0E0EA8A58F8}"/>
              </a:ext>
            </a:extLst>
          </p:cNvPr>
          <p:cNvSpPr/>
          <p:nvPr/>
        </p:nvSpPr>
        <p:spPr>
          <a:xfrm>
            <a:off x="951981" y="1584728"/>
            <a:ext cx="1435617" cy="1239524"/>
          </a:xfrm>
          <a:prstGeom prst="rect">
            <a:avLst/>
          </a:prstGeom>
          <a:solidFill>
            <a:srgbClr val="F1EAE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Univers Light"/>
            </a:endParaRPr>
          </a:p>
        </p:txBody>
      </p:sp>
      <p:sp>
        <p:nvSpPr>
          <p:cNvPr id="4" name="Rectángulo 8">
            <a:extLst>
              <a:ext uri="{FF2B5EF4-FFF2-40B4-BE49-F238E27FC236}">
                <a16:creationId xmlns:a16="http://schemas.microsoft.com/office/drawing/2014/main" id="{E565DCEE-1E74-87DA-9601-81DADE0919F1}"/>
              </a:ext>
            </a:extLst>
          </p:cNvPr>
          <p:cNvSpPr/>
          <p:nvPr/>
        </p:nvSpPr>
        <p:spPr>
          <a:xfrm>
            <a:off x="951981" y="3058238"/>
            <a:ext cx="1435617" cy="1239524"/>
          </a:xfrm>
          <a:prstGeom prst="rect">
            <a:avLst/>
          </a:prstGeom>
          <a:solidFill>
            <a:srgbClr val="F1EAE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Univers Light"/>
            </a:endParaRPr>
          </a:p>
        </p:txBody>
      </p:sp>
      <p:sp>
        <p:nvSpPr>
          <p:cNvPr id="5" name="Rectángulo 11">
            <a:extLst>
              <a:ext uri="{FF2B5EF4-FFF2-40B4-BE49-F238E27FC236}">
                <a16:creationId xmlns:a16="http://schemas.microsoft.com/office/drawing/2014/main" id="{D6E64081-A515-8FCD-B9F2-AB3B29311B1F}"/>
              </a:ext>
            </a:extLst>
          </p:cNvPr>
          <p:cNvSpPr/>
          <p:nvPr/>
        </p:nvSpPr>
        <p:spPr>
          <a:xfrm>
            <a:off x="951981" y="4531738"/>
            <a:ext cx="1435617" cy="1239524"/>
          </a:xfrm>
          <a:prstGeom prst="rect">
            <a:avLst/>
          </a:prstGeom>
          <a:solidFill>
            <a:srgbClr val="BFBFB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Univers Light"/>
            </a:endParaRPr>
          </a:p>
        </p:txBody>
      </p:sp>
      <p:sp>
        <p:nvSpPr>
          <p:cNvPr id="6" name="Rectángulo 13">
            <a:extLst>
              <a:ext uri="{FF2B5EF4-FFF2-40B4-BE49-F238E27FC236}">
                <a16:creationId xmlns:a16="http://schemas.microsoft.com/office/drawing/2014/main" id="{AE658F8C-0040-427A-534F-110C48C8358B}"/>
              </a:ext>
            </a:extLst>
          </p:cNvPr>
          <p:cNvSpPr/>
          <p:nvPr/>
        </p:nvSpPr>
        <p:spPr>
          <a:xfrm>
            <a:off x="6298167" y="1584728"/>
            <a:ext cx="1435617" cy="1239524"/>
          </a:xfrm>
          <a:prstGeom prst="rect">
            <a:avLst/>
          </a:prstGeom>
          <a:solidFill>
            <a:srgbClr val="F1EAE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Univers Light"/>
            </a:endParaRPr>
          </a:p>
        </p:txBody>
      </p:sp>
      <p:sp>
        <p:nvSpPr>
          <p:cNvPr id="7" name="Rectángulo 15">
            <a:extLst>
              <a:ext uri="{FF2B5EF4-FFF2-40B4-BE49-F238E27FC236}">
                <a16:creationId xmlns:a16="http://schemas.microsoft.com/office/drawing/2014/main" id="{F6702CC0-D432-E43D-8FA1-25B2CE01DDB7}"/>
              </a:ext>
            </a:extLst>
          </p:cNvPr>
          <p:cNvSpPr/>
          <p:nvPr/>
        </p:nvSpPr>
        <p:spPr>
          <a:xfrm>
            <a:off x="6298167" y="3058238"/>
            <a:ext cx="1435617" cy="1239524"/>
          </a:xfrm>
          <a:prstGeom prst="rect">
            <a:avLst/>
          </a:prstGeom>
          <a:solidFill>
            <a:srgbClr val="BFBFB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Univers Light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2AF63E8-ACD9-6D68-41E7-BE0F127F02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7529" y="521208"/>
            <a:ext cx="10302553" cy="5351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9" name="Marcador de texto 14">
            <a:extLst>
              <a:ext uri="{FF2B5EF4-FFF2-40B4-BE49-F238E27FC236}">
                <a16:creationId xmlns:a16="http://schemas.microsoft.com/office/drawing/2014/main" id="{2EF5C9B4-547D-BE17-A7AC-0D29F979113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51981" y="1584728"/>
            <a:ext cx="1435617" cy="123952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4000" b="0" i="0" u="none" strike="noStrike" cap="all" spc="200" baseline="0">
                <a:solidFill>
                  <a:srgbClr val="5D657E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Agregar #</a:t>
            </a:r>
          </a:p>
        </p:txBody>
      </p:sp>
      <p:sp>
        <p:nvSpPr>
          <p:cNvPr id="10" name="Marcador de texto 14">
            <a:extLst>
              <a:ext uri="{FF2B5EF4-FFF2-40B4-BE49-F238E27FC236}">
                <a16:creationId xmlns:a16="http://schemas.microsoft.com/office/drawing/2014/main" id="{EFD75B2E-88F9-B5D7-49BF-1F27DEDCCF0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578242" y="1530266"/>
            <a:ext cx="336535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subtítulo aquí </a:t>
            </a:r>
          </a:p>
        </p:txBody>
      </p:sp>
      <p:sp>
        <p:nvSpPr>
          <p:cNvPr id="11" name="Marcador de texto 17">
            <a:extLst>
              <a:ext uri="{FF2B5EF4-FFF2-40B4-BE49-F238E27FC236}">
                <a16:creationId xmlns:a16="http://schemas.microsoft.com/office/drawing/2014/main" id="{2F5FDE81-15E6-7481-DDE2-40298F83CA4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578031" y="1798652"/>
            <a:ext cx="3365019" cy="102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600" b="0" i="0" u="none" strike="noStrike" cap="none" spc="5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12" name="Marcador de texto 14">
            <a:extLst>
              <a:ext uri="{FF2B5EF4-FFF2-40B4-BE49-F238E27FC236}">
                <a16:creationId xmlns:a16="http://schemas.microsoft.com/office/drawing/2014/main" id="{7D87581B-53B0-B7A2-690D-B9559C41FB8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298442" y="1584728"/>
            <a:ext cx="1435617" cy="123952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4000" b="0" i="0" u="none" strike="noStrike" cap="all" spc="200" baseline="0">
                <a:solidFill>
                  <a:srgbClr val="5D657E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Agregar #</a:t>
            </a:r>
          </a:p>
        </p:txBody>
      </p:sp>
      <p:sp>
        <p:nvSpPr>
          <p:cNvPr id="13" name="Marcador de texto 14">
            <a:extLst>
              <a:ext uri="{FF2B5EF4-FFF2-40B4-BE49-F238E27FC236}">
                <a16:creationId xmlns:a16="http://schemas.microsoft.com/office/drawing/2014/main" id="{B5D1F6D2-4678-DB7C-8234-8343694CF8D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922398" y="1530266"/>
            <a:ext cx="336535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subtítulo aquí </a:t>
            </a:r>
          </a:p>
        </p:txBody>
      </p:sp>
      <p:sp>
        <p:nvSpPr>
          <p:cNvPr id="14" name="Marcador de texto 17">
            <a:extLst>
              <a:ext uri="{FF2B5EF4-FFF2-40B4-BE49-F238E27FC236}">
                <a16:creationId xmlns:a16="http://schemas.microsoft.com/office/drawing/2014/main" id="{BD89C054-3126-4C3A-3333-6E749F6905C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922187" y="1798652"/>
            <a:ext cx="3365019" cy="102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600" b="0" i="0" u="none" strike="noStrike" cap="none" spc="5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2EEF36E2-151D-4362-DD24-3F905F8C940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51981" y="3058238"/>
            <a:ext cx="1435617" cy="123952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4000" b="0" i="0" u="none" strike="noStrike" cap="all" spc="200" baseline="0">
                <a:solidFill>
                  <a:srgbClr val="5D657E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Agregar #</a:t>
            </a:r>
          </a:p>
        </p:txBody>
      </p:sp>
      <p:sp>
        <p:nvSpPr>
          <p:cNvPr id="16" name="Marcador de texto 14">
            <a:extLst>
              <a:ext uri="{FF2B5EF4-FFF2-40B4-BE49-F238E27FC236}">
                <a16:creationId xmlns:a16="http://schemas.microsoft.com/office/drawing/2014/main" id="{448F4468-C5EC-4D90-1EB8-FD8F7CA2959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568796" y="3025219"/>
            <a:ext cx="336535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subtítulo aquí </a:t>
            </a:r>
          </a:p>
        </p:txBody>
      </p:sp>
      <p:sp>
        <p:nvSpPr>
          <p:cNvPr id="17" name="Marcador de texto 17">
            <a:extLst>
              <a:ext uri="{FF2B5EF4-FFF2-40B4-BE49-F238E27FC236}">
                <a16:creationId xmlns:a16="http://schemas.microsoft.com/office/drawing/2014/main" id="{79DA6F3F-DDD0-BE66-8D73-A9DFA0209F5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568586" y="3293604"/>
            <a:ext cx="3365019" cy="10031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600" b="0" i="0" u="none" strike="noStrike" cap="none" spc="5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18" name="Marcador de texto 14">
            <a:extLst>
              <a:ext uri="{FF2B5EF4-FFF2-40B4-BE49-F238E27FC236}">
                <a16:creationId xmlns:a16="http://schemas.microsoft.com/office/drawing/2014/main" id="{A6E37006-4800-B32C-FC99-6ADD49926AC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298442" y="3058238"/>
            <a:ext cx="1435617" cy="1239524"/>
          </a:xfrm>
          <a:prstGeom prst="rect">
            <a:avLst/>
          </a:prstGeom>
          <a:solidFill>
            <a:srgbClr val="F1EAE1"/>
          </a:solidFill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4000" b="0" i="0" u="none" strike="noStrike" cap="all" spc="200" baseline="0">
                <a:solidFill>
                  <a:srgbClr val="5D657E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AGREGAR #</a:t>
            </a:r>
          </a:p>
        </p:txBody>
      </p:sp>
      <p:sp>
        <p:nvSpPr>
          <p:cNvPr id="19" name="Marcador de texto 14">
            <a:extLst>
              <a:ext uri="{FF2B5EF4-FFF2-40B4-BE49-F238E27FC236}">
                <a16:creationId xmlns:a16="http://schemas.microsoft.com/office/drawing/2014/main" id="{24D9F30D-8485-2FFE-2C31-5C64D553B48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912961" y="3025219"/>
            <a:ext cx="336535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subtítulo aquí </a:t>
            </a:r>
          </a:p>
        </p:txBody>
      </p:sp>
      <p:sp>
        <p:nvSpPr>
          <p:cNvPr id="20" name="Marcador de texto 17">
            <a:extLst>
              <a:ext uri="{FF2B5EF4-FFF2-40B4-BE49-F238E27FC236}">
                <a16:creationId xmlns:a16="http://schemas.microsoft.com/office/drawing/2014/main" id="{880A81B4-3BED-2687-3507-F067CB6F36F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912751" y="3293604"/>
            <a:ext cx="3365019" cy="10031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600" b="0" i="0" u="none" strike="noStrike" cap="none" spc="5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21" name="Marcador de texto 14">
            <a:extLst>
              <a:ext uri="{FF2B5EF4-FFF2-40B4-BE49-F238E27FC236}">
                <a16:creationId xmlns:a16="http://schemas.microsoft.com/office/drawing/2014/main" id="{27FB9317-7D1D-2D7E-672F-F2254906522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51981" y="4531738"/>
            <a:ext cx="1435617" cy="1239524"/>
          </a:xfrm>
          <a:prstGeom prst="rect">
            <a:avLst/>
          </a:prstGeom>
          <a:solidFill>
            <a:srgbClr val="F1EAE1"/>
          </a:solidFill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4000" b="0" i="0" u="none" strike="noStrike" cap="all" spc="200" baseline="0">
                <a:solidFill>
                  <a:srgbClr val="5D657E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Agregar #</a:t>
            </a:r>
          </a:p>
        </p:txBody>
      </p:sp>
      <p:sp>
        <p:nvSpPr>
          <p:cNvPr id="22" name="Marcador de texto 14">
            <a:extLst>
              <a:ext uri="{FF2B5EF4-FFF2-40B4-BE49-F238E27FC236}">
                <a16:creationId xmlns:a16="http://schemas.microsoft.com/office/drawing/2014/main" id="{3A189506-1FE1-F321-CAE5-7BF5D778DF0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563950" y="4494632"/>
            <a:ext cx="336535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subtítulo aquí </a:t>
            </a:r>
          </a:p>
        </p:txBody>
      </p:sp>
      <p:sp>
        <p:nvSpPr>
          <p:cNvPr id="23" name="Marcador de texto 17">
            <a:extLst>
              <a:ext uri="{FF2B5EF4-FFF2-40B4-BE49-F238E27FC236}">
                <a16:creationId xmlns:a16="http://schemas.microsoft.com/office/drawing/2014/main" id="{C608BA72-DF94-FC43-B6D4-02297F4111E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563739" y="4763018"/>
            <a:ext cx="3365019" cy="10031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600" b="0" i="0" u="none" strike="noStrike" cap="none" spc="5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24" name="Marcador de número de diapositiva 5">
            <a:extLst>
              <a:ext uri="{FF2B5EF4-FFF2-40B4-BE49-F238E27FC236}">
                <a16:creationId xmlns:a16="http://schemas.microsoft.com/office/drawing/2014/main" id="{761374AF-8E52-902E-9554-9CEE7C15638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637EFA33-1809-4023-AC1A-A1469F998B82}" type="slidenum">
              <a:t>‹Nº›</a:t>
            </a:fld>
            <a:endParaRPr lang="es-ES"/>
          </a:p>
        </p:txBody>
      </p:sp>
      <p:sp>
        <p:nvSpPr>
          <p:cNvPr id="25" name="Marcador de pie de página 4">
            <a:extLst>
              <a:ext uri="{FF2B5EF4-FFF2-40B4-BE49-F238E27FC236}">
                <a16:creationId xmlns:a16="http://schemas.microsoft.com/office/drawing/2014/main" id="{7A41349F-91F6-AA24-A8AB-4B6AAA19C56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26" name="Marcador de fecha 3">
            <a:extLst>
              <a:ext uri="{FF2B5EF4-FFF2-40B4-BE49-F238E27FC236}">
                <a16:creationId xmlns:a16="http://schemas.microsoft.com/office/drawing/2014/main" id="{8A2A2D5E-2FCF-1FF8-98AE-C87A1D1B108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7798138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ronogram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4024BBA9-E199-5F7E-E1E4-7F9C5F38E4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03648"/>
            <a:ext cx="12191996" cy="53648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8">
            <a:extLst>
              <a:ext uri="{FF2B5EF4-FFF2-40B4-BE49-F238E27FC236}">
                <a16:creationId xmlns:a16="http://schemas.microsoft.com/office/drawing/2014/main" id="{1087CF5F-16EE-D812-0167-654C9B0A31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5561" y="514414"/>
            <a:ext cx="10515600" cy="5018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555973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contenido 7">
            <a:extLst>
              <a:ext uri="{FF2B5EF4-FFF2-40B4-BE49-F238E27FC236}">
                <a16:creationId xmlns:a16="http://schemas.microsoft.com/office/drawing/2014/main" id="{25068DAA-B19F-3202-6088-D5D052C9BECA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838203" y="1495428"/>
            <a:ext cx="10515600" cy="4649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contenido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25012477-231B-75E6-F7C5-2CD43A00E17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79FE9D28-1E8D-4EDD-9580-8D4A42B3D72C}" type="slidenum">
              <a:t>‹Nº›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1C511D34-F58E-4D8D-0C22-C2A142FE2A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B686920F-9529-8DB3-C1F9-E744EB88095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2014714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ronogram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4024BBA9-E199-5F7E-E1E4-7F9C5F38E4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03648"/>
            <a:ext cx="12191996" cy="53648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8">
            <a:extLst>
              <a:ext uri="{FF2B5EF4-FFF2-40B4-BE49-F238E27FC236}">
                <a16:creationId xmlns:a16="http://schemas.microsoft.com/office/drawing/2014/main" id="{1087CF5F-16EE-D812-0167-654C9B0A31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5561" y="514414"/>
            <a:ext cx="10515600" cy="5018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555973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contenido 7">
            <a:extLst>
              <a:ext uri="{FF2B5EF4-FFF2-40B4-BE49-F238E27FC236}">
                <a16:creationId xmlns:a16="http://schemas.microsoft.com/office/drawing/2014/main" id="{25068DAA-B19F-3202-6088-D5D052C9BECA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838203" y="1495428"/>
            <a:ext cx="10515600" cy="4649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contenido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25012477-231B-75E6-F7C5-2CD43A00E17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79FE9D28-1E8D-4EDD-9580-8D4A42B3D72C}" type="slidenum">
              <a:t>‹Nº›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1C511D34-F58E-4D8D-0C22-C2A142FE2A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B686920F-9529-8DB3-C1F9-E744EB88095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2014714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ronogram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4024BBA9-E199-5F7E-E1E4-7F9C5F38E4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03648"/>
            <a:ext cx="12191996" cy="53648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8">
            <a:extLst>
              <a:ext uri="{FF2B5EF4-FFF2-40B4-BE49-F238E27FC236}">
                <a16:creationId xmlns:a16="http://schemas.microsoft.com/office/drawing/2014/main" id="{1087CF5F-16EE-D812-0167-654C9B0A31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5561" y="514414"/>
            <a:ext cx="10515600" cy="5018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555973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contenido 7">
            <a:extLst>
              <a:ext uri="{FF2B5EF4-FFF2-40B4-BE49-F238E27FC236}">
                <a16:creationId xmlns:a16="http://schemas.microsoft.com/office/drawing/2014/main" id="{25068DAA-B19F-3202-6088-D5D052C9BECA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838203" y="1495428"/>
            <a:ext cx="10515600" cy="4649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contenido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25012477-231B-75E6-F7C5-2CD43A00E17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79FE9D28-1E8D-4EDD-9580-8D4A42B3D72C}" type="slidenum">
              <a:t>‹Nº›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1C511D34-F58E-4D8D-0C22-C2A142FE2A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B686920F-9529-8DB3-C1F9-E744EB88095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2014714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ronogram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4024BBA9-E199-5F7E-E1E4-7F9C5F38E4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03648"/>
            <a:ext cx="12191996" cy="53648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8">
            <a:extLst>
              <a:ext uri="{FF2B5EF4-FFF2-40B4-BE49-F238E27FC236}">
                <a16:creationId xmlns:a16="http://schemas.microsoft.com/office/drawing/2014/main" id="{1087CF5F-16EE-D812-0167-654C9B0A31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5561" y="514414"/>
            <a:ext cx="10515600" cy="5018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555973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contenido 7">
            <a:extLst>
              <a:ext uri="{FF2B5EF4-FFF2-40B4-BE49-F238E27FC236}">
                <a16:creationId xmlns:a16="http://schemas.microsoft.com/office/drawing/2014/main" id="{25068DAA-B19F-3202-6088-D5D052C9BECA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838203" y="1495428"/>
            <a:ext cx="10515600" cy="4649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contenido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25012477-231B-75E6-F7C5-2CD43A00E17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79FE9D28-1E8D-4EDD-9580-8D4A42B3D72C}" type="slidenum">
              <a:t>‹Nº›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1C511D34-F58E-4D8D-0C22-C2A142FE2A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B686920F-9529-8DB3-C1F9-E744EB88095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2014714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ronogram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4024BBA9-E199-5F7E-E1E4-7F9C5F38E4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03648"/>
            <a:ext cx="12191996" cy="53648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8">
            <a:extLst>
              <a:ext uri="{FF2B5EF4-FFF2-40B4-BE49-F238E27FC236}">
                <a16:creationId xmlns:a16="http://schemas.microsoft.com/office/drawing/2014/main" id="{1087CF5F-16EE-D812-0167-654C9B0A31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5561" y="514414"/>
            <a:ext cx="10515600" cy="5018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555973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contenido 7">
            <a:extLst>
              <a:ext uri="{FF2B5EF4-FFF2-40B4-BE49-F238E27FC236}">
                <a16:creationId xmlns:a16="http://schemas.microsoft.com/office/drawing/2014/main" id="{25068DAA-B19F-3202-6088-D5D052C9BECA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838203" y="1495428"/>
            <a:ext cx="10515600" cy="4649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contenido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25012477-231B-75E6-F7C5-2CD43A00E17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79FE9D28-1E8D-4EDD-9580-8D4A42B3D72C}" type="slidenum">
              <a:t>‹Nº›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1C511D34-F58E-4D8D-0C22-C2A142FE2A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B686920F-9529-8DB3-C1F9-E744EB88095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2014714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Áreas de enfoque">
    <p:bg>
      <p:bgPr>
        <a:solidFill>
          <a:srgbClr val="A255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áfico 11">
            <a:extLst>
              <a:ext uri="{FF2B5EF4-FFF2-40B4-BE49-F238E27FC236}">
                <a16:creationId xmlns:a16="http://schemas.microsoft.com/office/drawing/2014/main" id="{9F927020-56D1-DBD9-801F-052748CE7C3A}"/>
              </a:ext>
            </a:extLst>
          </p:cNvPr>
          <p:cNvSpPr/>
          <p:nvPr/>
        </p:nvSpPr>
        <p:spPr>
          <a:xfrm>
            <a:off x="2273207" y="0"/>
            <a:ext cx="7641805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26048"/>
              <a:gd name="f7" fmla="val 5138737"/>
              <a:gd name="f8" fmla="val 1545336"/>
              <a:gd name="f9" fmla="val 5138738"/>
              <a:gd name="f10" fmla="val 1837754"/>
              <a:gd name="f11" fmla="val 2697385"/>
              <a:gd name="f12" fmla="val 1510760"/>
              <a:gd name="f13" fmla="val 3593211"/>
              <a:gd name="f14" fmla="val 5726049"/>
              <a:gd name="f15" fmla="val 4256056"/>
              <a:gd name="f16" fmla="+- 0 0 -90"/>
              <a:gd name="f17" fmla="*/ f3 1 5726048"/>
              <a:gd name="f18" fmla="*/ f4 1 5138737"/>
              <a:gd name="f19" fmla="+- f7 0 f5"/>
              <a:gd name="f20" fmla="+- f6 0 f5"/>
              <a:gd name="f21" fmla="*/ f16 f0 1"/>
              <a:gd name="f22" fmla="*/ f20 1 5726048"/>
              <a:gd name="f23" fmla="*/ f19 1 5138737"/>
              <a:gd name="f24" fmla="*/ 1545336 f20 1"/>
              <a:gd name="f25" fmla="*/ 0 f19 1"/>
              <a:gd name="f26" fmla="*/ 0 f20 1"/>
              <a:gd name="f27" fmla="*/ 5138738 f19 1"/>
              <a:gd name="f28" fmla="*/ 1837754 f20 1"/>
              <a:gd name="f29" fmla="*/ 2697385 f20 1"/>
              <a:gd name="f30" fmla="*/ 1510760 f19 1"/>
              <a:gd name="f31" fmla="*/ 3593211 f20 1"/>
              <a:gd name="f32" fmla="*/ 5726049 f20 1"/>
              <a:gd name="f33" fmla="*/ 4256056 f20 1"/>
              <a:gd name="f34" fmla="*/ f21 1 f2"/>
              <a:gd name="f35" fmla="*/ f24 1 5726048"/>
              <a:gd name="f36" fmla="*/ f25 1 5138737"/>
              <a:gd name="f37" fmla="*/ f26 1 5726048"/>
              <a:gd name="f38" fmla="*/ f27 1 5138737"/>
              <a:gd name="f39" fmla="*/ f28 1 5726048"/>
              <a:gd name="f40" fmla="*/ f29 1 5726048"/>
              <a:gd name="f41" fmla="*/ f30 1 5138737"/>
              <a:gd name="f42" fmla="*/ f31 1 5726048"/>
              <a:gd name="f43" fmla="*/ f32 1 5726048"/>
              <a:gd name="f44" fmla="*/ f33 1 5726048"/>
              <a:gd name="f45" fmla="*/ f5 1 f22"/>
              <a:gd name="f46" fmla="*/ f6 1 f22"/>
              <a:gd name="f47" fmla="*/ f5 1 f23"/>
              <a:gd name="f48" fmla="*/ f7 1 f23"/>
              <a:gd name="f49" fmla="+- f34 0 f1"/>
              <a:gd name="f50" fmla="*/ f35 1 f22"/>
              <a:gd name="f51" fmla="*/ f36 1 f23"/>
              <a:gd name="f52" fmla="*/ f37 1 f22"/>
              <a:gd name="f53" fmla="*/ f38 1 f23"/>
              <a:gd name="f54" fmla="*/ f39 1 f22"/>
              <a:gd name="f55" fmla="*/ f40 1 f22"/>
              <a:gd name="f56" fmla="*/ f41 1 f23"/>
              <a:gd name="f57" fmla="*/ f42 1 f22"/>
              <a:gd name="f58" fmla="*/ f43 1 f22"/>
              <a:gd name="f59" fmla="*/ f44 1 f22"/>
              <a:gd name="f60" fmla="*/ f45 f17 1"/>
              <a:gd name="f61" fmla="*/ f46 f17 1"/>
              <a:gd name="f62" fmla="*/ f48 f18 1"/>
              <a:gd name="f63" fmla="*/ f47 f18 1"/>
              <a:gd name="f64" fmla="*/ f50 f17 1"/>
              <a:gd name="f65" fmla="*/ f51 f18 1"/>
              <a:gd name="f66" fmla="*/ f52 f17 1"/>
              <a:gd name="f67" fmla="*/ f53 f18 1"/>
              <a:gd name="f68" fmla="*/ f54 f17 1"/>
              <a:gd name="f69" fmla="*/ f55 f17 1"/>
              <a:gd name="f70" fmla="*/ f56 f18 1"/>
              <a:gd name="f71" fmla="*/ f57 f17 1"/>
              <a:gd name="f72" fmla="*/ f58 f17 1"/>
              <a:gd name="f73" fmla="*/ f59 f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4" y="f65"/>
              </a:cxn>
              <a:cxn ang="f49">
                <a:pos x="f66" y="f67"/>
              </a:cxn>
              <a:cxn ang="f49">
                <a:pos x="f68" y="f67"/>
              </a:cxn>
              <a:cxn ang="f49">
                <a:pos x="f69" y="f70"/>
              </a:cxn>
              <a:cxn ang="f49">
                <a:pos x="f71" y="f67"/>
              </a:cxn>
              <a:cxn ang="f49">
                <a:pos x="f72" y="f67"/>
              </a:cxn>
              <a:cxn ang="f49">
                <a:pos x="f73" y="f65"/>
              </a:cxn>
            </a:cxnLst>
            <a:rect l="f60" t="f63" r="f61" b="f62"/>
            <a:pathLst>
              <a:path w="5726048" h="5138737">
                <a:moveTo>
                  <a:pt x="f8" y="f5"/>
                </a:moveTo>
                <a:lnTo>
                  <a:pt x="f5" y="f9"/>
                </a:lnTo>
                <a:lnTo>
                  <a:pt x="f10" y="f9"/>
                </a:lnTo>
                <a:lnTo>
                  <a:pt x="f11" y="f12"/>
                </a:lnTo>
                <a:lnTo>
                  <a:pt x="f13" y="f9"/>
                </a:lnTo>
                <a:lnTo>
                  <a:pt x="f14" y="f9"/>
                </a:lnTo>
                <a:lnTo>
                  <a:pt x="f15" y="f5"/>
                </a:lnTo>
                <a:close/>
              </a:path>
            </a:pathLst>
          </a:custGeom>
          <a:solidFill>
            <a:srgbClr val="EEECE0">
              <a:alpha val="1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000000"/>
              </a:solidFill>
              <a:uFillTx/>
              <a:latin typeface="Univers Light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BB6E745A-EF32-EF68-9AE9-90714294A4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6865" y="894712"/>
            <a:ext cx="10515600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EEECE0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4">
            <a:extLst>
              <a:ext uri="{FF2B5EF4-FFF2-40B4-BE49-F238E27FC236}">
                <a16:creationId xmlns:a16="http://schemas.microsoft.com/office/drawing/2014/main" id="{C12690C1-CBD1-20D2-9DD3-CD29757A84A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270915" y="2215198"/>
            <a:ext cx="4376931" cy="4223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all" spc="200" baseline="0">
                <a:solidFill>
                  <a:srgbClr val="EEECE0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subtítulo aquí </a:t>
            </a:r>
          </a:p>
        </p:txBody>
      </p:sp>
      <p:sp>
        <p:nvSpPr>
          <p:cNvPr id="5" name="Marcador de texto 17">
            <a:extLst>
              <a:ext uri="{FF2B5EF4-FFF2-40B4-BE49-F238E27FC236}">
                <a16:creationId xmlns:a16="http://schemas.microsoft.com/office/drawing/2014/main" id="{0743A119-1CC3-7257-789F-8A07B1AB640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270705" y="2637559"/>
            <a:ext cx="4376492" cy="33257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600" b="0" i="0" u="none" strike="noStrike" cap="none" spc="5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6" name="Marcador de texto 14">
            <a:extLst>
              <a:ext uri="{FF2B5EF4-FFF2-40B4-BE49-F238E27FC236}">
                <a16:creationId xmlns:a16="http://schemas.microsoft.com/office/drawing/2014/main" id="{78C9E33D-9B9C-C356-D942-454C4D7585D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573466" y="2215198"/>
            <a:ext cx="4376931" cy="4223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all" spc="200" baseline="0">
                <a:solidFill>
                  <a:srgbClr val="EEECE0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subtítulo aquí </a:t>
            </a:r>
          </a:p>
        </p:txBody>
      </p:sp>
      <p:sp>
        <p:nvSpPr>
          <p:cNvPr id="7" name="Marcador de texto 17">
            <a:extLst>
              <a:ext uri="{FF2B5EF4-FFF2-40B4-BE49-F238E27FC236}">
                <a16:creationId xmlns:a16="http://schemas.microsoft.com/office/drawing/2014/main" id="{DDCFE90D-315B-876C-184E-0622E9350CA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573941" y="2637559"/>
            <a:ext cx="4376492" cy="33257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600" b="0" i="0" u="none" strike="noStrike" cap="none" spc="5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8" name="Marcador de número de diapositiva 4">
            <a:extLst>
              <a:ext uri="{FF2B5EF4-FFF2-40B4-BE49-F238E27FC236}">
                <a16:creationId xmlns:a16="http://schemas.microsoft.com/office/drawing/2014/main" id="{17107EDA-8BDF-F039-FECE-784DDC80542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BFCCC722-8026-4FDD-9F20-530EFC89D4D4}" type="slidenum">
              <a:t>‹Nº›</a:t>
            </a:fld>
            <a:endParaRPr lang="es-ES"/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300B9C01-40A5-7528-933F-0EC37D02078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10" name="Marcador de fecha 2">
            <a:extLst>
              <a:ext uri="{FF2B5EF4-FFF2-40B4-BE49-F238E27FC236}">
                <a16:creationId xmlns:a16="http://schemas.microsoft.com/office/drawing/2014/main" id="{F63486F8-D119-F8B6-0C5C-8471B47FD97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506056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9B4F80-D021-5809-9AA7-5077D991B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26125C-DCD6-A700-6762-511370DE20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B7C1FE6-69D0-F0F0-585B-C5ACCAFFD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E40981-35A9-FF7F-7920-75463862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11/05/2023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C900E09-1762-A778-8235-EAA718A62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B2E558B-61CB-063D-EB58-7A119FFB3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46289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ómo lo logramos">
    <p:bg>
      <p:bgPr>
        <a:solidFill>
          <a:srgbClr val="A255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áfico 11">
            <a:extLst>
              <a:ext uri="{FF2B5EF4-FFF2-40B4-BE49-F238E27FC236}">
                <a16:creationId xmlns:a16="http://schemas.microsoft.com/office/drawing/2014/main" id="{D5D2744C-DB86-0BB9-CE34-1E591B8A745E}"/>
              </a:ext>
            </a:extLst>
          </p:cNvPr>
          <p:cNvSpPr/>
          <p:nvPr/>
        </p:nvSpPr>
        <p:spPr>
          <a:xfrm>
            <a:off x="2273207" y="0"/>
            <a:ext cx="7641805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26048"/>
              <a:gd name="f7" fmla="val 5138737"/>
              <a:gd name="f8" fmla="val 1545336"/>
              <a:gd name="f9" fmla="val 5138738"/>
              <a:gd name="f10" fmla="val 1837754"/>
              <a:gd name="f11" fmla="val 2697385"/>
              <a:gd name="f12" fmla="val 1510760"/>
              <a:gd name="f13" fmla="val 3593211"/>
              <a:gd name="f14" fmla="val 5726049"/>
              <a:gd name="f15" fmla="val 4256056"/>
              <a:gd name="f16" fmla="+- 0 0 -90"/>
              <a:gd name="f17" fmla="*/ f3 1 5726048"/>
              <a:gd name="f18" fmla="*/ f4 1 5138737"/>
              <a:gd name="f19" fmla="+- f7 0 f5"/>
              <a:gd name="f20" fmla="+- f6 0 f5"/>
              <a:gd name="f21" fmla="*/ f16 f0 1"/>
              <a:gd name="f22" fmla="*/ f20 1 5726048"/>
              <a:gd name="f23" fmla="*/ f19 1 5138737"/>
              <a:gd name="f24" fmla="*/ 1545336 f20 1"/>
              <a:gd name="f25" fmla="*/ 0 f19 1"/>
              <a:gd name="f26" fmla="*/ 0 f20 1"/>
              <a:gd name="f27" fmla="*/ 5138738 f19 1"/>
              <a:gd name="f28" fmla="*/ 1837754 f20 1"/>
              <a:gd name="f29" fmla="*/ 2697385 f20 1"/>
              <a:gd name="f30" fmla="*/ 1510760 f19 1"/>
              <a:gd name="f31" fmla="*/ 3593211 f20 1"/>
              <a:gd name="f32" fmla="*/ 5726049 f20 1"/>
              <a:gd name="f33" fmla="*/ 4256056 f20 1"/>
              <a:gd name="f34" fmla="*/ f21 1 f2"/>
              <a:gd name="f35" fmla="*/ f24 1 5726048"/>
              <a:gd name="f36" fmla="*/ f25 1 5138737"/>
              <a:gd name="f37" fmla="*/ f26 1 5726048"/>
              <a:gd name="f38" fmla="*/ f27 1 5138737"/>
              <a:gd name="f39" fmla="*/ f28 1 5726048"/>
              <a:gd name="f40" fmla="*/ f29 1 5726048"/>
              <a:gd name="f41" fmla="*/ f30 1 5138737"/>
              <a:gd name="f42" fmla="*/ f31 1 5726048"/>
              <a:gd name="f43" fmla="*/ f32 1 5726048"/>
              <a:gd name="f44" fmla="*/ f33 1 5726048"/>
              <a:gd name="f45" fmla="*/ f5 1 f22"/>
              <a:gd name="f46" fmla="*/ f6 1 f22"/>
              <a:gd name="f47" fmla="*/ f5 1 f23"/>
              <a:gd name="f48" fmla="*/ f7 1 f23"/>
              <a:gd name="f49" fmla="+- f34 0 f1"/>
              <a:gd name="f50" fmla="*/ f35 1 f22"/>
              <a:gd name="f51" fmla="*/ f36 1 f23"/>
              <a:gd name="f52" fmla="*/ f37 1 f22"/>
              <a:gd name="f53" fmla="*/ f38 1 f23"/>
              <a:gd name="f54" fmla="*/ f39 1 f22"/>
              <a:gd name="f55" fmla="*/ f40 1 f22"/>
              <a:gd name="f56" fmla="*/ f41 1 f23"/>
              <a:gd name="f57" fmla="*/ f42 1 f22"/>
              <a:gd name="f58" fmla="*/ f43 1 f22"/>
              <a:gd name="f59" fmla="*/ f44 1 f22"/>
              <a:gd name="f60" fmla="*/ f45 f17 1"/>
              <a:gd name="f61" fmla="*/ f46 f17 1"/>
              <a:gd name="f62" fmla="*/ f48 f18 1"/>
              <a:gd name="f63" fmla="*/ f47 f18 1"/>
              <a:gd name="f64" fmla="*/ f50 f17 1"/>
              <a:gd name="f65" fmla="*/ f51 f18 1"/>
              <a:gd name="f66" fmla="*/ f52 f17 1"/>
              <a:gd name="f67" fmla="*/ f53 f18 1"/>
              <a:gd name="f68" fmla="*/ f54 f17 1"/>
              <a:gd name="f69" fmla="*/ f55 f17 1"/>
              <a:gd name="f70" fmla="*/ f56 f18 1"/>
              <a:gd name="f71" fmla="*/ f57 f17 1"/>
              <a:gd name="f72" fmla="*/ f58 f17 1"/>
              <a:gd name="f73" fmla="*/ f59 f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4" y="f65"/>
              </a:cxn>
              <a:cxn ang="f49">
                <a:pos x="f66" y="f67"/>
              </a:cxn>
              <a:cxn ang="f49">
                <a:pos x="f68" y="f67"/>
              </a:cxn>
              <a:cxn ang="f49">
                <a:pos x="f69" y="f70"/>
              </a:cxn>
              <a:cxn ang="f49">
                <a:pos x="f71" y="f67"/>
              </a:cxn>
              <a:cxn ang="f49">
                <a:pos x="f72" y="f67"/>
              </a:cxn>
              <a:cxn ang="f49">
                <a:pos x="f73" y="f65"/>
              </a:cxn>
            </a:cxnLst>
            <a:rect l="f60" t="f63" r="f61" b="f62"/>
            <a:pathLst>
              <a:path w="5726048" h="5138737">
                <a:moveTo>
                  <a:pt x="f8" y="f5"/>
                </a:moveTo>
                <a:lnTo>
                  <a:pt x="f5" y="f9"/>
                </a:lnTo>
                <a:lnTo>
                  <a:pt x="f10" y="f9"/>
                </a:lnTo>
                <a:lnTo>
                  <a:pt x="f11" y="f12"/>
                </a:lnTo>
                <a:lnTo>
                  <a:pt x="f13" y="f9"/>
                </a:lnTo>
                <a:lnTo>
                  <a:pt x="f14" y="f9"/>
                </a:lnTo>
                <a:lnTo>
                  <a:pt x="f15" y="f5"/>
                </a:lnTo>
                <a:close/>
              </a:path>
            </a:pathLst>
          </a:custGeom>
          <a:solidFill>
            <a:srgbClr val="EEECE0">
              <a:alpha val="1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000000"/>
              </a:solidFill>
              <a:uFillTx/>
              <a:latin typeface="Univers Light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6668486-52B8-9422-3BAE-F56A746BA7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8867" y="893670"/>
            <a:ext cx="10515600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EEECE0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4">
            <a:extLst>
              <a:ext uri="{FF2B5EF4-FFF2-40B4-BE49-F238E27FC236}">
                <a16:creationId xmlns:a16="http://schemas.microsoft.com/office/drawing/2014/main" id="{BDE19BDC-E977-A47E-C5E2-9578623C967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05096" y="2216240"/>
            <a:ext cx="3604189" cy="4223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all" spc="200" baseline="0">
                <a:solidFill>
                  <a:srgbClr val="EEECE0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subtítulo aquí </a:t>
            </a:r>
          </a:p>
        </p:txBody>
      </p:sp>
      <p:sp>
        <p:nvSpPr>
          <p:cNvPr id="5" name="Marcador de texto 17">
            <a:extLst>
              <a:ext uri="{FF2B5EF4-FFF2-40B4-BE49-F238E27FC236}">
                <a16:creationId xmlns:a16="http://schemas.microsoft.com/office/drawing/2014/main" id="{3F110C2F-CC60-CCB5-937E-EA8417B7CB1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04895" y="2638601"/>
            <a:ext cx="3603824" cy="33257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600" b="0" i="0" u="none" strike="noStrike" cap="none" spc="5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6" name="Marcador de texto 14">
            <a:extLst>
              <a:ext uri="{FF2B5EF4-FFF2-40B4-BE49-F238E27FC236}">
                <a16:creationId xmlns:a16="http://schemas.microsoft.com/office/drawing/2014/main" id="{76063C55-FFF5-AE6E-3A2B-24237EE52E2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406539" y="2216240"/>
            <a:ext cx="3604189" cy="4223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all" spc="200" baseline="0">
                <a:solidFill>
                  <a:srgbClr val="EEECE0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subtítulo aquí </a:t>
            </a:r>
          </a:p>
        </p:txBody>
      </p:sp>
      <p:sp>
        <p:nvSpPr>
          <p:cNvPr id="7" name="Marcador de texto 17">
            <a:extLst>
              <a:ext uri="{FF2B5EF4-FFF2-40B4-BE49-F238E27FC236}">
                <a16:creationId xmlns:a16="http://schemas.microsoft.com/office/drawing/2014/main" id="{F7C11054-FC85-A44A-A915-66B2A0783A3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406329" y="2638601"/>
            <a:ext cx="3603824" cy="33257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600" b="0" i="0" u="none" strike="noStrike" cap="none" spc="5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8" name="Marcador de texto 14">
            <a:extLst>
              <a:ext uri="{FF2B5EF4-FFF2-40B4-BE49-F238E27FC236}">
                <a16:creationId xmlns:a16="http://schemas.microsoft.com/office/drawing/2014/main" id="{F2F6EF10-0A4C-BD9E-39C9-9B3561B636F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307982" y="2216240"/>
            <a:ext cx="3387614" cy="4223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sz="2000" b="0" i="0" u="none" strike="noStrike" cap="all" spc="200" baseline="0">
                <a:solidFill>
                  <a:srgbClr val="EEECE0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subtítulo aquí </a:t>
            </a:r>
          </a:p>
        </p:txBody>
      </p:sp>
      <p:sp>
        <p:nvSpPr>
          <p:cNvPr id="9" name="Marcador de texto 17">
            <a:extLst>
              <a:ext uri="{FF2B5EF4-FFF2-40B4-BE49-F238E27FC236}">
                <a16:creationId xmlns:a16="http://schemas.microsoft.com/office/drawing/2014/main" id="{A1297829-4FF9-F9E2-0BA0-BF3E7C9559F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307772" y="2638601"/>
            <a:ext cx="3387266" cy="33257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600" b="0" i="0" u="none" strike="noStrike" cap="none" spc="5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10" name="Marcador de número de diapositiva 4">
            <a:extLst>
              <a:ext uri="{FF2B5EF4-FFF2-40B4-BE49-F238E27FC236}">
                <a16:creationId xmlns:a16="http://schemas.microsoft.com/office/drawing/2014/main" id="{DD6D3844-F292-342A-6DF4-062BF008BA8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EE832532-0EC3-4D40-BD0D-963AAB599F54}" type="slidenum">
              <a:t>‹Nº›</a:t>
            </a:fld>
            <a:endParaRPr lang="es-ES"/>
          </a:p>
        </p:txBody>
      </p:sp>
      <p:sp>
        <p:nvSpPr>
          <p:cNvPr id="11" name="Marcador de pie de página 3">
            <a:extLst>
              <a:ext uri="{FF2B5EF4-FFF2-40B4-BE49-F238E27FC236}">
                <a16:creationId xmlns:a16="http://schemas.microsoft.com/office/drawing/2014/main" id="{2E5A302C-4B88-0241-AA9F-6798E3D4326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12" name="Marcador de fecha 2">
            <a:extLst>
              <a:ext uri="{FF2B5EF4-FFF2-40B4-BE49-F238E27FC236}">
                <a16:creationId xmlns:a16="http://schemas.microsoft.com/office/drawing/2014/main" id="{C018D3EF-7B95-393D-A79E-A2295EF36D9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1039708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umen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2">
            <a:extLst>
              <a:ext uri="{FF2B5EF4-FFF2-40B4-BE49-F238E27FC236}">
                <a16:creationId xmlns:a16="http://schemas.microsoft.com/office/drawing/2014/main" id="{18171E12-A149-2E86-6C21-915F6E03B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799991" flipH="1">
            <a:off x="-1" y="0"/>
            <a:ext cx="609599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3EE58CC4-5583-A960-5C17-DFD546A391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282" y="2068866"/>
            <a:ext cx="4594823" cy="5575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30A8D53F-6074-B3D7-6566-FCF04328922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2282" y="2626412"/>
            <a:ext cx="4259686" cy="28599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6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5722FC34-F9F4-4D14-EB69-D95DC6513B0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31F2C9C-8B2E-4722-8BEB-19B7F0EEBE18}" type="slidenum">
              <a:t>‹Nº›</a:t>
            </a:fld>
            <a:endParaRPr lang="es-ES"/>
          </a:p>
        </p:txBody>
      </p:sp>
      <p:sp>
        <p:nvSpPr>
          <p:cNvPr id="6" name="Marcador de posición de imagen 6">
            <a:extLst>
              <a:ext uri="{FF2B5EF4-FFF2-40B4-BE49-F238E27FC236}">
                <a16:creationId xmlns:a16="http://schemas.microsoft.com/office/drawing/2014/main" id="{17E1671F-7271-20F9-F10B-AEC6B5BE03D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096003" y="0"/>
            <a:ext cx="6096003" cy="3429000"/>
          </a:xfrm>
          <a:prstGeom prst="rect">
            <a:avLst/>
          </a:prstGeom>
          <a:solidFill>
            <a:srgbClr val="8189A2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F2B4DF73-CFC3-B3F8-D86D-033BF2571B44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096003" y="3429000"/>
            <a:ext cx="6096003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7F43C569-1C9E-4D75-4CB6-97BDA3AF293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095993" y="6356351"/>
            <a:ext cx="3249174" cy="501648"/>
          </a:xfrm>
          <a:solidFill>
            <a:srgbClr val="2A2C3A">
              <a:alpha val="9000"/>
            </a:srgbClr>
          </a:solidFill>
        </p:spPr>
        <p:txBody>
          <a:bodyPr lIns="365760" bIns="182880" anchor="b" anchorCtr="0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0D48CDEE-F29C-A7BC-67D7-7A111DC99BC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9345167" y="6356351"/>
            <a:ext cx="2846828" cy="501648"/>
          </a:xfrm>
          <a:solidFill>
            <a:srgbClr val="2A2C3A">
              <a:alpha val="9000"/>
            </a:srgbClr>
          </a:solidFill>
        </p:spPr>
        <p:txBody>
          <a:bodyPr rIns="594360" bIns="182880"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4674060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umen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2">
            <a:extLst>
              <a:ext uri="{FF2B5EF4-FFF2-40B4-BE49-F238E27FC236}">
                <a16:creationId xmlns:a16="http://schemas.microsoft.com/office/drawing/2014/main" id="{18171E12-A149-2E86-6C21-915F6E03B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799991" flipH="1">
            <a:off x="-1" y="0"/>
            <a:ext cx="609599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3EE58CC4-5583-A960-5C17-DFD546A391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282" y="2068866"/>
            <a:ext cx="4594823" cy="5575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30A8D53F-6074-B3D7-6566-FCF04328922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2282" y="2626412"/>
            <a:ext cx="4259686" cy="28599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6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5722FC34-F9F4-4D14-EB69-D95DC6513B0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31F2C9C-8B2E-4722-8BEB-19B7F0EEBE18}" type="slidenum">
              <a:t>‹Nº›</a:t>
            </a:fld>
            <a:endParaRPr lang="es-ES"/>
          </a:p>
        </p:txBody>
      </p:sp>
      <p:sp>
        <p:nvSpPr>
          <p:cNvPr id="6" name="Marcador de posición de imagen 6">
            <a:extLst>
              <a:ext uri="{FF2B5EF4-FFF2-40B4-BE49-F238E27FC236}">
                <a16:creationId xmlns:a16="http://schemas.microsoft.com/office/drawing/2014/main" id="{17E1671F-7271-20F9-F10B-AEC6B5BE03D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096003" y="0"/>
            <a:ext cx="6096003" cy="3429000"/>
          </a:xfrm>
          <a:prstGeom prst="rect">
            <a:avLst/>
          </a:prstGeom>
          <a:solidFill>
            <a:srgbClr val="8189A2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F2B4DF73-CFC3-B3F8-D86D-033BF2571B44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096003" y="3429000"/>
            <a:ext cx="6096003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7F43C569-1C9E-4D75-4CB6-97BDA3AF293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095993" y="6356351"/>
            <a:ext cx="3249174" cy="501648"/>
          </a:xfrm>
          <a:solidFill>
            <a:srgbClr val="2A2C3A">
              <a:alpha val="9000"/>
            </a:srgbClr>
          </a:solidFill>
        </p:spPr>
        <p:txBody>
          <a:bodyPr lIns="365760" bIns="182880" anchor="b" anchorCtr="0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0D48CDEE-F29C-A7BC-67D7-7A111DC99BC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9345167" y="6356351"/>
            <a:ext cx="2846828" cy="501648"/>
          </a:xfrm>
          <a:solidFill>
            <a:srgbClr val="2A2C3A">
              <a:alpha val="9000"/>
            </a:srgbClr>
          </a:solidFill>
        </p:spPr>
        <p:txBody>
          <a:bodyPr rIns="594360" bIns="182880"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467406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umen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2">
            <a:extLst>
              <a:ext uri="{FF2B5EF4-FFF2-40B4-BE49-F238E27FC236}">
                <a16:creationId xmlns:a16="http://schemas.microsoft.com/office/drawing/2014/main" id="{18171E12-A149-2E86-6C21-915F6E03B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799991" flipH="1">
            <a:off x="-1" y="0"/>
            <a:ext cx="609599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3EE58CC4-5583-A960-5C17-DFD546A391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282" y="2068866"/>
            <a:ext cx="4594823" cy="5575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30A8D53F-6074-B3D7-6566-FCF04328922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2282" y="2626412"/>
            <a:ext cx="4259686" cy="28599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6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5722FC34-F9F4-4D14-EB69-D95DC6513B0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31F2C9C-8B2E-4722-8BEB-19B7F0EEBE18}" type="slidenum">
              <a:t>‹Nº›</a:t>
            </a:fld>
            <a:endParaRPr lang="es-ES"/>
          </a:p>
        </p:txBody>
      </p:sp>
      <p:sp>
        <p:nvSpPr>
          <p:cNvPr id="6" name="Marcador de posición de imagen 6">
            <a:extLst>
              <a:ext uri="{FF2B5EF4-FFF2-40B4-BE49-F238E27FC236}">
                <a16:creationId xmlns:a16="http://schemas.microsoft.com/office/drawing/2014/main" id="{17E1671F-7271-20F9-F10B-AEC6B5BE03D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096003" y="0"/>
            <a:ext cx="6096003" cy="3429000"/>
          </a:xfrm>
          <a:prstGeom prst="rect">
            <a:avLst/>
          </a:prstGeom>
          <a:solidFill>
            <a:srgbClr val="8189A2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F2B4DF73-CFC3-B3F8-D86D-033BF2571B44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096003" y="3429000"/>
            <a:ext cx="6096003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7F43C569-1C9E-4D75-4CB6-97BDA3AF293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095993" y="6356351"/>
            <a:ext cx="3249174" cy="501648"/>
          </a:xfrm>
          <a:solidFill>
            <a:srgbClr val="2A2C3A">
              <a:alpha val="9000"/>
            </a:srgbClr>
          </a:solidFill>
        </p:spPr>
        <p:txBody>
          <a:bodyPr lIns="365760" bIns="182880" anchor="b" anchorCtr="0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0D48CDEE-F29C-A7BC-67D7-7A111DC99BC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9345167" y="6356351"/>
            <a:ext cx="2846828" cy="501648"/>
          </a:xfrm>
          <a:solidFill>
            <a:srgbClr val="2A2C3A">
              <a:alpha val="9000"/>
            </a:srgbClr>
          </a:solidFill>
        </p:spPr>
        <p:txBody>
          <a:bodyPr rIns="594360" bIns="182880"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4674060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umen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2">
            <a:extLst>
              <a:ext uri="{FF2B5EF4-FFF2-40B4-BE49-F238E27FC236}">
                <a16:creationId xmlns:a16="http://schemas.microsoft.com/office/drawing/2014/main" id="{18171E12-A149-2E86-6C21-915F6E03B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799991" flipH="1">
            <a:off x="-1" y="0"/>
            <a:ext cx="609599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3EE58CC4-5583-A960-5C17-DFD546A391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282" y="2068866"/>
            <a:ext cx="4594823" cy="5575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30A8D53F-6074-B3D7-6566-FCF04328922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2282" y="2626412"/>
            <a:ext cx="4259686" cy="28599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6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5722FC34-F9F4-4D14-EB69-D95DC6513B0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31F2C9C-8B2E-4722-8BEB-19B7F0EEBE18}" type="slidenum">
              <a:t>‹Nº›</a:t>
            </a:fld>
            <a:endParaRPr lang="es-ES"/>
          </a:p>
        </p:txBody>
      </p:sp>
      <p:sp>
        <p:nvSpPr>
          <p:cNvPr id="6" name="Marcador de posición de imagen 6">
            <a:extLst>
              <a:ext uri="{FF2B5EF4-FFF2-40B4-BE49-F238E27FC236}">
                <a16:creationId xmlns:a16="http://schemas.microsoft.com/office/drawing/2014/main" id="{17E1671F-7271-20F9-F10B-AEC6B5BE03D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096003" y="0"/>
            <a:ext cx="6096003" cy="3429000"/>
          </a:xfrm>
          <a:prstGeom prst="rect">
            <a:avLst/>
          </a:prstGeom>
          <a:solidFill>
            <a:srgbClr val="8189A2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F2B4DF73-CFC3-B3F8-D86D-033BF2571B44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096003" y="3429000"/>
            <a:ext cx="6096003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7F43C569-1C9E-4D75-4CB6-97BDA3AF293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095993" y="6356351"/>
            <a:ext cx="3249174" cy="501648"/>
          </a:xfrm>
          <a:solidFill>
            <a:srgbClr val="2A2C3A">
              <a:alpha val="9000"/>
            </a:srgbClr>
          </a:solidFill>
        </p:spPr>
        <p:txBody>
          <a:bodyPr lIns="365760" bIns="182880" anchor="b" anchorCtr="0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0D48CDEE-F29C-A7BC-67D7-7A111DC99BC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9345167" y="6356351"/>
            <a:ext cx="2846828" cy="501648"/>
          </a:xfrm>
          <a:solidFill>
            <a:srgbClr val="2A2C3A">
              <a:alpha val="9000"/>
            </a:srgbClr>
          </a:solidFill>
        </p:spPr>
        <p:txBody>
          <a:bodyPr rIns="594360" bIns="182880"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4674060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umen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2">
            <a:extLst>
              <a:ext uri="{FF2B5EF4-FFF2-40B4-BE49-F238E27FC236}">
                <a16:creationId xmlns:a16="http://schemas.microsoft.com/office/drawing/2014/main" id="{18171E12-A149-2E86-6C21-915F6E03B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799991" flipH="1">
            <a:off x="-1" y="0"/>
            <a:ext cx="609599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3EE58CC4-5583-A960-5C17-DFD546A391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282" y="2068866"/>
            <a:ext cx="4594823" cy="5575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Haga clic para agregar un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30A8D53F-6074-B3D7-6566-FCF04328922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42282" y="2626412"/>
            <a:ext cx="4259686" cy="28599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6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5722FC34-F9F4-4D14-EB69-D95DC6513B0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31F2C9C-8B2E-4722-8BEB-19B7F0EEBE18}" type="slidenum">
              <a:t>‹Nº›</a:t>
            </a:fld>
            <a:endParaRPr lang="es-ES"/>
          </a:p>
        </p:txBody>
      </p:sp>
      <p:sp>
        <p:nvSpPr>
          <p:cNvPr id="6" name="Marcador de posición de imagen 6">
            <a:extLst>
              <a:ext uri="{FF2B5EF4-FFF2-40B4-BE49-F238E27FC236}">
                <a16:creationId xmlns:a16="http://schemas.microsoft.com/office/drawing/2014/main" id="{17E1671F-7271-20F9-F10B-AEC6B5BE03D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096003" y="0"/>
            <a:ext cx="6096003" cy="3429000"/>
          </a:xfrm>
          <a:prstGeom prst="rect">
            <a:avLst/>
          </a:prstGeom>
          <a:solidFill>
            <a:srgbClr val="8189A2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F2B4DF73-CFC3-B3F8-D86D-033BF2571B44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096003" y="3429000"/>
            <a:ext cx="6096003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una foto</a:t>
            </a:r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7F43C569-1C9E-4D75-4CB6-97BDA3AF293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095993" y="6356351"/>
            <a:ext cx="3249174" cy="501648"/>
          </a:xfrm>
          <a:solidFill>
            <a:srgbClr val="2A2C3A">
              <a:alpha val="9000"/>
            </a:srgbClr>
          </a:solidFill>
        </p:spPr>
        <p:txBody>
          <a:bodyPr lIns="365760" bIns="182880" anchor="b" anchorCtr="0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0D48CDEE-F29C-A7BC-67D7-7A111DC99BC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9345167" y="6356351"/>
            <a:ext cx="2846828" cy="501648"/>
          </a:xfrm>
          <a:solidFill>
            <a:srgbClr val="2A2C3A">
              <a:alpha val="9000"/>
            </a:srgbClr>
          </a:solidFill>
        </p:spPr>
        <p:txBody>
          <a:bodyPr rIns="594360" bIns="182880"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4674060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cias">
    <p:bg>
      <p:bgPr>
        <a:solidFill>
          <a:srgbClr val="818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B37D0773-A150-193A-D1C0-7F99C3082274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foto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8F404C5-AFFC-6F26-9357-9F360C59B2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5575846" cy="4210391"/>
          </a:xfrm>
          <a:prstGeom prst="rect">
            <a:avLst/>
          </a:prstGeom>
          <a:solidFill>
            <a:srgbClr val="2A2C3A">
              <a:alpha val="9000"/>
            </a:srgbClr>
          </a:solidFill>
          <a:ln>
            <a:noFill/>
          </a:ln>
        </p:spPr>
        <p:txBody>
          <a:bodyPr vert="horz" wrap="square" lIns="868680" tIns="45720" rIns="91440" bIns="18288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s-ES" sz="3200" b="0" i="0" u="none" strike="noStrike" cap="all" spc="200" baseline="0">
                <a:solidFill>
                  <a:srgbClr val="FFFFFF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agregar título</a:t>
            </a:r>
          </a:p>
        </p:txBody>
      </p:sp>
      <p:sp>
        <p:nvSpPr>
          <p:cNvPr id="4" name="Marcador de texto 12">
            <a:extLst>
              <a:ext uri="{FF2B5EF4-FFF2-40B4-BE49-F238E27FC236}">
                <a16:creationId xmlns:a16="http://schemas.microsoft.com/office/drawing/2014/main" id="{4F8F6E9E-8EF1-93F1-3CC9-F05E1F16C06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0" y="4210391"/>
            <a:ext cx="5575846" cy="2118216"/>
          </a:xfrm>
          <a:prstGeom prst="rect">
            <a:avLst/>
          </a:prstGeom>
          <a:solidFill>
            <a:srgbClr val="2A2C3A">
              <a:alpha val="9000"/>
            </a:srgbClr>
          </a:solidFill>
          <a:ln>
            <a:noFill/>
          </a:ln>
        </p:spPr>
        <p:txBody>
          <a:bodyPr vert="horz" wrap="square" lIns="82296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25000"/>
              </a:lnSpc>
              <a:spcAft>
                <a:spcPts val="0"/>
              </a:spcAft>
              <a:buNone/>
              <a:tabLst/>
              <a:defRPr lang="es-ES" sz="1600" b="0" i="0" u="none" strike="noStrike" cap="none" spc="100" baseline="0">
                <a:solidFill>
                  <a:srgbClr val="FFFFFF"/>
                </a:solidFill>
                <a:uFillTx/>
                <a:latin typeface="Univers Light"/>
              </a:defRPr>
            </a:lvl1pPr>
          </a:lstStyle>
          <a:p>
            <a:pPr lvl="0"/>
            <a:r>
              <a:rPr lang="es-ES"/>
              <a:t>Haga clic para agregar texto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4A1C7E7-E458-002A-4508-1A08ED6B259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0" y="6331223"/>
            <a:ext cx="3497058" cy="526776"/>
          </a:xfrm>
          <a:solidFill>
            <a:srgbClr val="2A2C3A">
              <a:alpha val="9000"/>
            </a:srgbClr>
          </a:solidFill>
        </p:spPr>
        <p:txBody>
          <a:bodyPr lIns="850392" bIns="13716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C695B04A-CA06-4BE4-9919-348796DF2B95}" type="slidenum">
              <a:t>‹Nº›</a:t>
            </a:fld>
            <a:endParaRPr lang="es-ES"/>
          </a:p>
        </p:txBody>
      </p:sp>
      <p:sp>
        <p:nvSpPr>
          <p:cNvPr id="6" name="Marcador de pie de página 3">
            <a:extLst>
              <a:ext uri="{FF2B5EF4-FFF2-40B4-BE49-F238E27FC236}">
                <a16:creationId xmlns:a16="http://schemas.microsoft.com/office/drawing/2014/main" id="{26CA3C27-E79D-357A-42E2-847DE7E46F7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497058" y="6336471"/>
            <a:ext cx="5197879" cy="529401"/>
          </a:xfrm>
          <a:solidFill>
            <a:srgbClr val="2A2C3A">
              <a:alpha val="9000"/>
            </a:srgbClr>
          </a:solidFill>
        </p:spPr>
        <p:txBody>
          <a:bodyPr bIns="18288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7" name="Marcador de fecha 2">
            <a:extLst>
              <a:ext uri="{FF2B5EF4-FFF2-40B4-BE49-F238E27FC236}">
                <a16:creationId xmlns:a16="http://schemas.microsoft.com/office/drawing/2014/main" id="{09E1C47D-0E9B-50AF-75CF-E7C83A1B9BB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8694938" y="6328608"/>
            <a:ext cx="3497058" cy="529391"/>
          </a:xfrm>
          <a:solidFill>
            <a:srgbClr val="2A2C3A">
              <a:alpha val="9000"/>
            </a:srgbClr>
          </a:solidFill>
        </p:spPr>
        <p:txBody>
          <a:bodyPr rIns="585216" bIns="18288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550704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4B2588-9261-F4D8-AA63-0AEC4C4F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E946553-C148-E9F4-841D-1071951D5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7462220-548A-B8BD-9476-6FC8B8F16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1D54BE8-385B-38DF-4111-DB89C27ABE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1B4FEEE-BA30-7DB8-1F4A-BED787E4C4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7B5E131-C592-3640-EBCE-789D53D15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11/05/2023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B6401FB-46EE-E924-0A6C-84E1FBF13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871C538-8C9D-19C2-BC76-0F953A6C5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9128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4DA758-AA13-4A37-9CA0-42A03DA88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95C09B5-4376-96BD-7993-D8FC28D8B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11/05/2023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55EBCF6-EEED-31A6-CEB8-880ECC411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B47191B-F450-2B5F-A364-E21B9ADA1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681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3AB4B-159C-41F1-CA16-9A1CB0050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11/05/2023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52C8908-580B-A18A-2C18-C6925B11E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3146CFB-9256-0B2A-E912-F62FB0610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9712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2807B5-FF3B-1BBF-A20A-D1CA05C3A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3C6926-A54E-1600-1679-BF2D3429A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3340748-6962-7A6D-6BE1-0AED2BE17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4362033-601E-C317-C5F0-1BD16BA71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11/05/2023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1BEDA1-0483-DDF3-0C48-7AFF0DECA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BEC747-F9AB-18E5-2E05-0F2F205D9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6624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F67962-239C-2A2F-D956-852728BBC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9FB740-D211-848C-94AF-C0BDA3F5F0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FE0272A-D31A-B36C-EE57-0923DE429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638EC4F-C877-774C-CEFB-2755749FC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0C20-EB9D-47AE-B204-83D22B11ABEE}" type="datetimeFigureOut">
              <a:rPr lang="es-ES" smtClean="0"/>
              <a:t>11/05/2023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1328137-0C98-38D0-971D-552F9A7A9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D0B1FD-A912-66B6-5769-30B9095BF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720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FDBCB4C-1F8C-01E9-CC12-4D916DCC3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E048FCB-A0AE-712F-27EA-5A858E933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A836AA-01E6-161D-29E3-8024F9BD4E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A0C20-EB9D-47AE-B204-83D22B11ABEE}" type="datetimeFigureOut">
              <a:rPr lang="es-ES" smtClean="0"/>
              <a:t>11/05/2023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07EFD7-9309-EFFF-5C62-4B4C38E992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E39340-9F6D-E811-540D-F7127A9DB2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24E54-EFF3-44DE-ABF8-0E99464AE9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4799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9D37017E-A811-E228-AABD-A40D89197126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952387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000" b="0" i="0" u="none" strike="noStrike" kern="1200" cap="all" spc="200" baseline="0">
                <a:solidFill>
                  <a:srgbClr val="000000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20XX</a:t>
            </a:r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344C3A31-8DE9-0DA7-E962-41C1C8F3793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000" b="0" i="0" u="none" strike="noStrike" kern="1200" cap="all" spc="200" baseline="0">
                <a:solidFill>
                  <a:srgbClr val="000000"/>
                </a:solidFill>
                <a:uFillTx/>
                <a:latin typeface="Franklin Gothic Demi Cond"/>
              </a:defRPr>
            </a:lvl1pPr>
          </a:lstStyle>
          <a:p>
            <a:pPr lvl="0"/>
            <a:r>
              <a:rPr lang="es-ES"/>
              <a:t>Título de la presentación</a:t>
            </a:r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8CDD234D-004A-424A-97D7-603B1F0A7F0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53858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000" b="0" i="0" u="none" strike="noStrike" kern="1200" cap="none" spc="200" baseline="0">
                <a:solidFill>
                  <a:srgbClr val="000000"/>
                </a:solidFill>
                <a:uFillTx/>
                <a:latin typeface="Franklin Gothic Demi Cond"/>
              </a:defRPr>
            </a:lvl1pPr>
          </a:lstStyle>
          <a:p>
            <a:pPr lvl="0"/>
            <a:fld id="{FDED932E-5BA9-4500-B5F3-3DD0BB0D5C93}" type="slidenum"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86" r:id="rId2"/>
    <p:sldLayoutId id="2147483681" r:id="rId3"/>
    <p:sldLayoutId id="2147483676" r:id="rId4"/>
    <p:sldLayoutId id="2147483649" r:id="rId5"/>
    <p:sldLayoutId id="2147483650" r:id="rId6"/>
    <p:sldLayoutId id="2147483651" r:id="rId7"/>
    <p:sldLayoutId id="2147483652" r:id="rId8"/>
    <p:sldLayoutId id="2147483692" r:id="rId9"/>
    <p:sldLayoutId id="2147483687" r:id="rId10"/>
    <p:sldLayoutId id="2147483682" r:id="rId11"/>
    <p:sldLayoutId id="2147483677" r:id="rId12"/>
    <p:sldLayoutId id="2147483653" r:id="rId13"/>
    <p:sldLayoutId id="2147483654" r:id="rId14"/>
    <p:sldLayoutId id="2147483693" r:id="rId15"/>
    <p:sldLayoutId id="2147483688" r:id="rId16"/>
    <p:sldLayoutId id="2147483683" r:id="rId17"/>
    <p:sldLayoutId id="2147483678" r:id="rId18"/>
    <p:sldLayoutId id="2147483655" r:id="rId19"/>
    <p:sldLayoutId id="2147483656" r:id="rId20"/>
    <p:sldLayoutId id="2147483657" r:id="rId21"/>
    <p:sldLayoutId id="2147483658" r:id="rId22"/>
    <p:sldLayoutId id="2147483694" r:id="rId23"/>
    <p:sldLayoutId id="2147483689" r:id="rId24"/>
    <p:sldLayoutId id="2147483684" r:id="rId25"/>
    <p:sldLayoutId id="2147483679" r:id="rId26"/>
    <p:sldLayoutId id="2147483659" r:id="rId27"/>
    <p:sldLayoutId id="2147483660" r:id="rId28"/>
    <p:sldLayoutId id="2147483661" r:id="rId29"/>
    <p:sldLayoutId id="2147483695" r:id="rId30"/>
    <p:sldLayoutId id="2147483690" r:id="rId31"/>
    <p:sldLayoutId id="2147483685" r:id="rId32"/>
    <p:sldLayoutId id="2147483680" r:id="rId33"/>
    <p:sldLayoutId id="2147483662" r:id="rId34"/>
    <p:sldLayoutId id="2147483663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DdCUJCc0sYY?feature=oembed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dCUJCc0sYY?feature=oembed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caritasmadrid.org/assets/2023-05/Fundamentacion_diacaridad_2023_caritasmadrid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http://Fundamentacion_diacaridad_2023_caritasmadrid.pdf" TargetMode="External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lementos multimedia en línea 6" title="Día de Caridad 2023">
            <a:hlinkClick r:id="" action="ppaction://media"/>
            <a:extLst>
              <a:ext uri="{FF2B5EF4-FFF2-40B4-BE49-F238E27FC236}">
                <a16:creationId xmlns:a16="http://schemas.microsoft.com/office/drawing/2014/main" id="{D2C98C25-9A48-5F72-BCFF-B651BB6358E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56745" y="422081"/>
            <a:ext cx="10478509" cy="592035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ABFEE4E-A796-20E9-6658-7957D69B5CD5}"/>
              </a:ext>
            </a:extLst>
          </p:cNvPr>
          <p:cNvSpPr txBox="1"/>
          <p:nvPr/>
        </p:nvSpPr>
        <p:spPr>
          <a:xfrm>
            <a:off x="7583384" y="6378063"/>
            <a:ext cx="44304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Enlace</a:t>
            </a:r>
            <a:r>
              <a:rPr lang="es-ES" dirty="0"/>
              <a:t>: https://youtu.be/DdCUJCc0sYY</a:t>
            </a:r>
          </a:p>
        </p:txBody>
      </p:sp>
    </p:spTree>
    <p:extLst>
      <p:ext uri="{BB962C8B-B14F-4D97-AF65-F5344CB8AC3E}">
        <p14:creationId xmlns:p14="http://schemas.microsoft.com/office/powerpoint/2010/main" val="6627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páginas - Día de Caridad">
            <a:extLst>
              <a:ext uri="{FF2B5EF4-FFF2-40B4-BE49-F238E27FC236}">
                <a16:creationId xmlns:a16="http://schemas.microsoft.com/office/drawing/2014/main" id="{8AC0D2B2-BB39-E1C3-D35D-6CDFC9650CB4}"/>
              </a:ext>
            </a:extLst>
          </p:cNvPr>
          <p:cNvSpPr txBox="1"/>
          <p:nvPr/>
        </p:nvSpPr>
        <p:spPr>
          <a:xfrm>
            <a:off x="4193308" y="809708"/>
            <a:ext cx="4159243" cy="441146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dirty="0" err="1"/>
              <a:t>Marcapáginas</a:t>
            </a:r>
            <a:r>
              <a:rPr dirty="0"/>
              <a:t> - Día de Caridad</a:t>
            </a:r>
          </a:p>
        </p:txBody>
      </p:sp>
      <p:sp>
        <p:nvSpPr>
          <p:cNvPr id="9" name="Para las Mesas con pulseras">
            <a:extLst>
              <a:ext uri="{FF2B5EF4-FFF2-40B4-BE49-F238E27FC236}">
                <a16:creationId xmlns:a16="http://schemas.microsoft.com/office/drawing/2014/main" id="{707538CC-0AF3-8950-2D3B-67C8234415BD}"/>
              </a:ext>
            </a:extLst>
          </p:cNvPr>
          <p:cNvSpPr txBox="1"/>
          <p:nvPr/>
        </p:nvSpPr>
        <p:spPr>
          <a:xfrm>
            <a:off x="872470" y="1346230"/>
            <a:ext cx="2712361" cy="779701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dirty="0"/>
              <a:t>Para las Mesas con </a:t>
            </a:r>
            <a:r>
              <a:rPr dirty="0" err="1"/>
              <a:t>pulseras</a:t>
            </a:r>
            <a:endParaRPr dirty="0"/>
          </a:p>
        </p:txBody>
      </p:sp>
      <p:sp>
        <p:nvSpPr>
          <p:cNvPr id="10" name="Para las Parroquias">
            <a:extLst>
              <a:ext uri="{FF2B5EF4-FFF2-40B4-BE49-F238E27FC236}">
                <a16:creationId xmlns:a16="http://schemas.microsoft.com/office/drawing/2014/main" id="{7D965AC9-CEA5-DC43-9C67-9F59A685ADE8}"/>
              </a:ext>
            </a:extLst>
          </p:cNvPr>
          <p:cNvSpPr txBox="1"/>
          <p:nvPr/>
        </p:nvSpPr>
        <p:spPr>
          <a:xfrm>
            <a:off x="8779680" y="807333"/>
            <a:ext cx="3082177" cy="441146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s-ES" dirty="0"/>
              <a:t>Cartel</a:t>
            </a:r>
            <a:endParaRPr dirty="0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A95895A0-BBB7-4146-377A-A0EE0D4AF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930" y="144551"/>
            <a:ext cx="10515600" cy="1325563"/>
          </a:xfrm>
        </p:spPr>
        <p:txBody>
          <a:bodyPr>
            <a:normAutofit/>
          </a:bodyPr>
          <a:lstStyle/>
          <a:p>
            <a:r>
              <a:rPr lang="es-ES" sz="2800" dirty="0">
                <a:solidFill>
                  <a:srgbClr val="C00000"/>
                </a:solidFill>
                <a:latin typeface="Arial Black" panose="020B0A04020102020204" pitchFamily="34" charset="0"/>
              </a:rPr>
              <a:t>MATERIALES</a:t>
            </a:r>
          </a:p>
        </p:txBody>
      </p:sp>
      <p:pic>
        <p:nvPicPr>
          <p:cNvPr id="11" name="Imagen 10" descr="Texto&#10;&#10;Descripción generada automáticamente">
            <a:extLst>
              <a:ext uri="{FF2B5EF4-FFF2-40B4-BE49-F238E27FC236}">
                <a16:creationId xmlns:a16="http://schemas.microsoft.com/office/drawing/2014/main" id="{B4676EEF-3F9F-7C56-AA8B-1A98AA2F8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6055805"/>
            <a:ext cx="1544576" cy="3799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098B007-602E-2036-627F-0A25E952D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626" y="1466248"/>
            <a:ext cx="2888999" cy="406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3">
            <a:extLst>
              <a:ext uri="{FF2B5EF4-FFF2-40B4-BE49-F238E27FC236}">
                <a16:creationId xmlns:a16="http://schemas.microsoft.com/office/drawing/2014/main" id="{07741C0F-7F3A-21B1-9416-840C8B511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9440" y="1411705"/>
            <a:ext cx="1322383" cy="5104063"/>
          </a:xfrm>
          <a:prstGeom prst="rect">
            <a:avLst/>
          </a:prstGeom>
        </p:spPr>
      </p:pic>
      <p:pic>
        <p:nvPicPr>
          <p:cNvPr id="6" name="Imagen 5" descr="Imagen que contiene Texto&#10;&#10;Descripción generada automáticamente">
            <a:extLst>
              <a:ext uri="{FF2B5EF4-FFF2-40B4-BE49-F238E27FC236}">
                <a16:creationId xmlns:a16="http://schemas.microsoft.com/office/drawing/2014/main" id="{911BE360-904E-76BC-3129-AC05FF041C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8268" y="1411705"/>
            <a:ext cx="1433779" cy="5317958"/>
          </a:xfrm>
          <a:prstGeom prst="rect">
            <a:avLst/>
          </a:prstGeom>
        </p:spPr>
      </p:pic>
      <p:pic>
        <p:nvPicPr>
          <p:cNvPr id="14" name="Imagen 14" descr="Imagen que contiene interior, tabla, cubierto, llenado&#10;&#10;Descripción generada automáticamente">
            <a:extLst>
              <a:ext uri="{FF2B5EF4-FFF2-40B4-BE49-F238E27FC236}">
                <a16:creationId xmlns:a16="http://schemas.microsoft.com/office/drawing/2014/main" id="{5BE09FD2-67C9-F899-5330-BAC95B69A7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4140000">
            <a:off x="812799" y="2401495"/>
            <a:ext cx="2326257" cy="3125638"/>
          </a:xfrm>
          <a:prstGeom prst="rect">
            <a:avLst/>
          </a:prstGeom>
        </p:spPr>
      </p:pic>
      <p:pic>
        <p:nvPicPr>
          <p:cNvPr id="15" name="Imagen 16">
            <a:extLst>
              <a:ext uri="{FF2B5EF4-FFF2-40B4-BE49-F238E27FC236}">
                <a16:creationId xmlns:a16="http://schemas.microsoft.com/office/drawing/2014/main" id="{8DE91430-6A0E-C335-044E-1388064FDC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525564" y="2005939"/>
            <a:ext cx="5454769" cy="412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905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páginas - Día de Caridad">
            <a:extLst>
              <a:ext uri="{FF2B5EF4-FFF2-40B4-BE49-F238E27FC236}">
                <a16:creationId xmlns:a16="http://schemas.microsoft.com/office/drawing/2014/main" id="{8AC0D2B2-BB39-E1C3-D35D-6CDFC9650CB4}"/>
              </a:ext>
            </a:extLst>
          </p:cNvPr>
          <p:cNvSpPr txBox="1"/>
          <p:nvPr/>
        </p:nvSpPr>
        <p:spPr>
          <a:xfrm>
            <a:off x="4193309" y="809708"/>
            <a:ext cx="3749616" cy="441146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s-ES" dirty="0" err="1"/>
              <a:t>Flyer</a:t>
            </a:r>
            <a:endParaRPr dirty="0"/>
          </a:p>
        </p:txBody>
      </p:sp>
      <p:sp>
        <p:nvSpPr>
          <p:cNvPr id="9" name="Para las Mesas con pulseras">
            <a:extLst>
              <a:ext uri="{FF2B5EF4-FFF2-40B4-BE49-F238E27FC236}">
                <a16:creationId xmlns:a16="http://schemas.microsoft.com/office/drawing/2014/main" id="{707538CC-0AF3-8950-2D3B-67C8234415BD}"/>
              </a:ext>
            </a:extLst>
          </p:cNvPr>
          <p:cNvSpPr txBox="1"/>
          <p:nvPr/>
        </p:nvSpPr>
        <p:spPr>
          <a:xfrm>
            <a:off x="872471" y="807333"/>
            <a:ext cx="2175530" cy="441146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s-ES" dirty="0" err="1"/>
              <a:t>Roller</a:t>
            </a:r>
            <a:endParaRPr dirty="0"/>
          </a:p>
        </p:txBody>
      </p:sp>
      <p:pic>
        <p:nvPicPr>
          <p:cNvPr id="11" name="Captura de pantalla 2022-05-23 a las 12.14.41.png" descr="Captura de pantalla 2022-05-23 a las 12.14.41.png">
            <a:extLst>
              <a:ext uri="{FF2B5EF4-FFF2-40B4-BE49-F238E27FC236}">
                <a16:creationId xmlns:a16="http://schemas.microsoft.com/office/drawing/2014/main" id="{CDBF0E20-33BB-868B-5F91-A7D3E3047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36" y="1634195"/>
            <a:ext cx="1283157" cy="3123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n 2" descr="Texto&#10;&#10;Descripción generada automáticamente">
            <a:extLst>
              <a:ext uri="{FF2B5EF4-FFF2-40B4-BE49-F238E27FC236}">
                <a16:creationId xmlns:a16="http://schemas.microsoft.com/office/drawing/2014/main" id="{0C05FB8A-26FA-37B2-C130-CB2B6B6C8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193" y="1480149"/>
            <a:ext cx="3749615" cy="2819400"/>
          </a:xfrm>
          <a:prstGeom prst="rect">
            <a:avLst/>
          </a:prstGeom>
        </p:spPr>
      </p:pic>
      <p:pic>
        <p:nvPicPr>
          <p:cNvPr id="3" name="Imagen 3">
            <a:extLst>
              <a:ext uri="{FF2B5EF4-FFF2-40B4-BE49-F238E27FC236}">
                <a16:creationId xmlns:a16="http://schemas.microsoft.com/office/drawing/2014/main" id="{98C614AD-F5E2-0602-6785-4703BB4AF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9756" y="1384968"/>
            <a:ext cx="1322383" cy="5104063"/>
          </a:xfrm>
          <a:prstGeom prst="rect">
            <a:avLst/>
          </a:prstGeom>
        </p:spPr>
      </p:pic>
      <p:pic>
        <p:nvPicPr>
          <p:cNvPr id="4" name="Imagen 5" descr="Imagen que contiene Texto&#10;&#10;Descripción generada automáticamente">
            <a:extLst>
              <a:ext uri="{FF2B5EF4-FFF2-40B4-BE49-F238E27FC236}">
                <a16:creationId xmlns:a16="http://schemas.microsoft.com/office/drawing/2014/main" id="{E7D0D43F-968B-D768-42A4-AC1DEF864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7425" y="1384968"/>
            <a:ext cx="1374938" cy="5099715"/>
          </a:xfrm>
          <a:prstGeom prst="rect">
            <a:avLst/>
          </a:prstGeom>
        </p:spPr>
      </p:pic>
      <p:pic>
        <p:nvPicPr>
          <p:cNvPr id="7" name="Picture 2" descr="Texto&#10;&#10;Descripción generada automáticamente">
            <a:extLst>
              <a:ext uri="{FF2B5EF4-FFF2-40B4-BE49-F238E27FC236}">
                <a16:creationId xmlns:a16="http://schemas.microsoft.com/office/drawing/2014/main" id="{0372A1BA-8007-DD86-8A22-457BB4046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731" y="3498248"/>
            <a:ext cx="1685842" cy="298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arcapáginas - Día de Caridad">
            <a:extLst>
              <a:ext uri="{FF2B5EF4-FFF2-40B4-BE49-F238E27FC236}">
                <a16:creationId xmlns:a16="http://schemas.microsoft.com/office/drawing/2014/main" id="{0B4C4FC2-AEB1-C8FE-8E7E-C955A16A5BBB}"/>
              </a:ext>
            </a:extLst>
          </p:cNvPr>
          <p:cNvSpPr txBox="1"/>
          <p:nvPr/>
        </p:nvSpPr>
        <p:spPr>
          <a:xfrm>
            <a:off x="8442617" y="807333"/>
            <a:ext cx="3397082" cy="441146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s-ES" dirty="0"/>
              <a:t>Marcapáginas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289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páginas - Día de Caridad">
            <a:extLst>
              <a:ext uri="{FF2B5EF4-FFF2-40B4-BE49-F238E27FC236}">
                <a16:creationId xmlns:a16="http://schemas.microsoft.com/office/drawing/2014/main" id="{8AC0D2B2-BB39-E1C3-D35D-6CDFC9650CB4}"/>
              </a:ext>
            </a:extLst>
          </p:cNvPr>
          <p:cNvSpPr txBox="1"/>
          <p:nvPr/>
        </p:nvSpPr>
        <p:spPr>
          <a:xfrm>
            <a:off x="4193308" y="809708"/>
            <a:ext cx="7777019" cy="441146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s-ES" dirty="0"/>
              <a:t>Vídeo</a:t>
            </a:r>
            <a:endParaRPr dirty="0"/>
          </a:p>
        </p:txBody>
      </p:sp>
      <p:sp>
        <p:nvSpPr>
          <p:cNvPr id="9" name="Para las Mesas con pulseras">
            <a:extLst>
              <a:ext uri="{FF2B5EF4-FFF2-40B4-BE49-F238E27FC236}">
                <a16:creationId xmlns:a16="http://schemas.microsoft.com/office/drawing/2014/main" id="{707538CC-0AF3-8950-2D3B-67C8234415BD}"/>
              </a:ext>
            </a:extLst>
          </p:cNvPr>
          <p:cNvSpPr txBox="1"/>
          <p:nvPr/>
        </p:nvSpPr>
        <p:spPr>
          <a:xfrm>
            <a:off x="872471" y="807333"/>
            <a:ext cx="2175530" cy="441146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s-ES" dirty="0"/>
              <a:t>Comunicado</a:t>
            </a:r>
            <a:endParaRPr dirty="0"/>
          </a:p>
        </p:txBody>
      </p:sp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007A9F36-952A-AA45-AF8E-5502489CA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6055805"/>
            <a:ext cx="1544576" cy="379958"/>
          </a:xfrm>
          <a:prstGeom prst="rect">
            <a:avLst/>
          </a:prstGeom>
        </p:spPr>
      </p:pic>
      <p:pic>
        <p:nvPicPr>
          <p:cNvPr id="2" name="Elementos multimedia en línea 6" title="Día de Caridad 2023">
            <a:hlinkClick r:id="" action="ppaction://media"/>
            <a:extLst>
              <a:ext uri="{FF2B5EF4-FFF2-40B4-BE49-F238E27FC236}">
                <a16:creationId xmlns:a16="http://schemas.microsoft.com/office/drawing/2014/main" id="{712A633C-7E6F-F827-CB24-5A3EB387B65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602751" y="1828800"/>
            <a:ext cx="6787298" cy="3834823"/>
          </a:xfrm>
          <a:prstGeom prst="rect">
            <a:avLst/>
          </a:prstGeom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641E2911-D213-152B-2234-3BD1AC8C14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85" y="1508907"/>
            <a:ext cx="3177985" cy="250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83CD92-86BA-9366-E3B9-986B415D6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solidFill>
                  <a:srgbClr val="C00000"/>
                </a:solidFill>
                <a:latin typeface="Franklin Gothic Demi Cond"/>
              </a:rPr>
              <a:t>DINAMIZACIÓN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D3EF48-9192-52A8-BFB0-E60E369D7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58276"/>
            <a:ext cx="483620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Sensibilización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600" b="1" i="0" u="sng" strike="noStrike" kern="1200" cap="none" spc="0" baseline="0" dirty="0">
              <a:solidFill>
                <a:srgbClr val="000000"/>
              </a:solidFill>
              <a:uFillTx/>
              <a:latin typeface="Univers Light"/>
            </a:endParaRPr>
          </a:p>
          <a:p>
            <a:pPr marL="800100" marR="0" lvl="1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Difundir la campaña con el hashtag </a:t>
            </a:r>
            <a:r>
              <a:rPr lang="es-ES" sz="1400" b="1" i="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#TienesMuchoqueVer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Distribución de materiales para vicarías, proyectos y servicios.</a:t>
            </a:r>
            <a:endParaRPr lang="es-ES" sz="1400" b="1" i="0" u="none" strike="noStrike" kern="1200" cap="none" spc="0" baseline="0" dirty="0">
              <a:solidFill>
                <a:srgbClr val="000000"/>
              </a:solidFill>
              <a:uFillTx/>
              <a:latin typeface="Univers Light"/>
            </a:endParaRPr>
          </a:p>
          <a:p>
            <a:pPr marL="800100" marR="0" lvl="1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Nota de prensa</a:t>
            </a:r>
          </a:p>
          <a:p>
            <a:pPr marL="800100" marR="0" lvl="1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dirty="0">
                <a:solidFill>
                  <a:srgbClr val="000000"/>
                </a:solidFill>
                <a:latin typeface="Univers Light"/>
              </a:rPr>
              <a:t>Presentación a </a:t>
            </a:r>
            <a:r>
              <a:rPr lang="es-ES" sz="1400" b="1" i="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medios</a:t>
            </a:r>
            <a:r>
              <a:rPr lang="es-ES" sz="1400" b="0" i="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 de los datos de Memoria y Campaña.</a:t>
            </a:r>
          </a:p>
          <a:p>
            <a:pPr marL="800100" marR="0" lvl="1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1" i="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Vídeo</a:t>
            </a:r>
            <a:r>
              <a:rPr lang="es-ES" sz="1400" b="0" i="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 para RRSS y web</a:t>
            </a:r>
          </a:p>
          <a:p>
            <a:pPr marL="800100" marR="0" lvl="1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Publicación en </a:t>
            </a:r>
            <a:r>
              <a:rPr lang="es-ES" sz="1400" b="1" i="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Web</a:t>
            </a:r>
            <a:r>
              <a:rPr lang="es-ES" sz="1400" b="0" i="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 y </a:t>
            </a:r>
            <a:r>
              <a:rPr lang="es-ES" sz="1400" b="1" i="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RRSS: post e </a:t>
            </a:r>
            <a:r>
              <a:rPr lang="es-ES" sz="1400" b="1" dirty="0">
                <a:solidFill>
                  <a:srgbClr val="000000"/>
                </a:solidFill>
                <a:latin typeface="Univers Light"/>
              </a:rPr>
              <a:t>imágenes</a:t>
            </a:r>
          </a:p>
          <a:p>
            <a:pPr marL="800100" marR="0" lvl="1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Publicación reportaje en </a:t>
            </a:r>
            <a:r>
              <a:rPr lang="es-ES" sz="1400" b="1" i="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Compromiso Solidario, </a:t>
            </a:r>
            <a:r>
              <a:rPr lang="es-ES" sz="1400" i="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sobre el Día de Caridad, desde diferentes puntos de vista y siguiendo todo su proceso</a:t>
            </a:r>
            <a:endParaRPr lang="es-ES" sz="1400" dirty="0">
              <a:latin typeface="Univers Light"/>
            </a:endParaRPr>
          </a:p>
        </p:txBody>
      </p:sp>
      <p:sp>
        <p:nvSpPr>
          <p:cNvPr id="4" name="CuadroTexto 9">
            <a:extLst>
              <a:ext uri="{FF2B5EF4-FFF2-40B4-BE49-F238E27FC236}">
                <a16:creationId xmlns:a16="http://schemas.microsoft.com/office/drawing/2014/main" id="{27A883D1-BA27-5C2B-CA48-D38C5D80C16D}"/>
              </a:ext>
            </a:extLst>
          </p:cNvPr>
          <p:cNvSpPr txBox="1"/>
          <p:nvPr/>
        </p:nvSpPr>
        <p:spPr>
          <a:xfrm>
            <a:off x="6097298" y="1682076"/>
            <a:ext cx="4771938" cy="338554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Acciones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600" b="1" i="0" u="sng" strike="noStrike" kern="1200" cap="none" spc="0" baseline="0" dirty="0">
              <a:solidFill>
                <a:srgbClr val="000000"/>
              </a:solidFill>
              <a:uFillTx/>
              <a:latin typeface="Montserrat" pitchFamily="2"/>
            </a:endParaRPr>
          </a:p>
          <a:p>
            <a:pPr marL="800100" marR="0" lvl="1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Mesas informativas y cuestación, el </a:t>
            </a:r>
            <a:r>
              <a:rPr lang="es-ES" sz="1400" dirty="0">
                <a:solidFill>
                  <a:srgbClr val="000000"/>
                </a:solidFill>
                <a:latin typeface="Univers Light"/>
              </a:rPr>
              <a:t>8</a:t>
            </a:r>
            <a:r>
              <a:rPr lang="es-ES" sz="140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 de junio: más de 500 mesas y 5 mil personas voluntarias</a:t>
            </a:r>
          </a:p>
          <a:p>
            <a:pPr marL="800100" lvl="1" indent="-3429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dirty="0">
                <a:solidFill>
                  <a:srgbClr val="000000"/>
                </a:solidFill>
                <a:latin typeface="Univers Light"/>
              </a:rPr>
              <a:t>Envío de FOTOS DE LAS MESAS  para difundir en RRSS y álbum</a:t>
            </a:r>
            <a:endParaRPr lang="es-ES" sz="1400" u="none" strike="noStrike" kern="1200" cap="none" spc="0" baseline="0" dirty="0">
              <a:solidFill>
                <a:srgbClr val="000000"/>
              </a:solidFill>
              <a:uFillTx/>
              <a:latin typeface="Univers Light"/>
            </a:endParaRPr>
          </a:p>
          <a:p>
            <a:pPr marL="800100" lvl="1" indent="-3429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dirty="0">
                <a:solidFill>
                  <a:srgbClr val="000000"/>
                </a:solidFill>
                <a:latin typeface="Univers Light"/>
              </a:rPr>
              <a:t>En la Eucaristía del Día del </a:t>
            </a:r>
            <a:r>
              <a:rPr lang="es-ES" sz="1400" i="1" dirty="0">
                <a:solidFill>
                  <a:srgbClr val="000000"/>
                </a:solidFill>
                <a:latin typeface="Univers Light"/>
              </a:rPr>
              <a:t>Corpus Christi,</a:t>
            </a:r>
          </a:p>
          <a:p>
            <a:pPr lvl="1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i="1" dirty="0">
                <a:solidFill>
                  <a:srgbClr val="000000"/>
                </a:solidFill>
                <a:latin typeface="Univers Light"/>
              </a:rPr>
              <a:t> </a:t>
            </a:r>
            <a:r>
              <a:rPr lang="es-ES" sz="1400" dirty="0">
                <a:solidFill>
                  <a:srgbClr val="000000"/>
                </a:solidFill>
                <a:latin typeface="Univers Light"/>
              </a:rPr>
              <a:t>el  11 de junio en La Almudena. De 10h a 14h.</a:t>
            </a:r>
            <a:endParaRPr lang="es-ES" sz="1400" u="none" strike="noStrike" kern="1200" cap="none" spc="0" baseline="0" dirty="0">
              <a:solidFill>
                <a:srgbClr val="000000"/>
              </a:solidFill>
              <a:uFillTx/>
              <a:latin typeface="Univers Light"/>
            </a:endParaRPr>
          </a:p>
          <a:p>
            <a:pPr marL="800100" marR="0" lvl="1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Cuéntanos tu historia, donde las personas “tienen mucho que ver”, para difundir en web, en noticias</a:t>
            </a:r>
          </a:p>
          <a:p>
            <a:pPr marL="800100" lvl="1" indent="-3429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“Cadena de fotos en RRSS” Foto en RRSS con gesto de con marcándose el ojo, de ver,</a:t>
            </a:r>
            <a:r>
              <a:rPr lang="es-ES" sz="1400" dirty="0">
                <a:solidFill>
                  <a:srgbClr val="000000"/>
                </a:solidFill>
                <a:latin typeface="Univers Light"/>
              </a:rPr>
              <a:t> </a:t>
            </a:r>
            <a:r>
              <a:rPr lang="es-ES" sz="140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 </a:t>
            </a:r>
            <a:r>
              <a:rPr lang="es-ES" sz="1400" b="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hashtag </a:t>
            </a:r>
            <a:r>
              <a:rPr lang="es-ES" sz="1400" i="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#TienesMuchoqueVer #MuchoqueVer</a:t>
            </a:r>
          </a:p>
        </p:txBody>
      </p:sp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83094264-1E92-6425-ED76-693FDE7FB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6055805"/>
            <a:ext cx="1544576" cy="37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37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83CD92-86BA-9366-E3B9-986B415D6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solidFill>
                  <a:srgbClr val="C00000"/>
                </a:solidFill>
                <a:latin typeface="Franklin Gothic Demi Cond"/>
              </a:rPr>
              <a:t>Acción en redes</a:t>
            </a:r>
          </a:p>
        </p:txBody>
      </p:sp>
      <p:graphicFrame>
        <p:nvGraphicFramePr>
          <p:cNvPr id="9" name="Tabla 4">
            <a:extLst>
              <a:ext uri="{FF2B5EF4-FFF2-40B4-BE49-F238E27FC236}">
                <a16:creationId xmlns:a16="http://schemas.microsoft.com/office/drawing/2014/main" id="{68F08B51-2389-C4EF-2E2B-AF03B40D38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106320"/>
              </p:ext>
            </p:extLst>
          </p:nvPr>
        </p:nvGraphicFramePr>
        <p:xfrm>
          <a:off x="1491842" y="1848721"/>
          <a:ext cx="8500532" cy="30480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052712">
                  <a:extLst>
                    <a:ext uri="{9D8B030D-6E8A-4147-A177-3AD203B41FA5}">
                      <a16:colId xmlns:a16="http://schemas.microsoft.com/office/drawing/2014/main" val="1578829572"/>
                    </a:ext>
                  </a:extLst>
                </a:gridCol>
                <a:gridCol w="6447820">
                  <a:extLst>
                    <a:ext uri="{9D8B030D-6E8A-4147-A177-3AD203B41FA5}">
                      <a16:colId xmlns:a16="http://schemas.microsoft.com/office/drawing/2014/main" val="10215431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1600" b="1" dirty="0">
                          <a:latin typeface="Univers Light"/>
                        </a:rPr>
                        <a:t>WEB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400" b="0" dirty="0">
                          <a:latin typeface="Univers Light"/>
                        </a:rPr>
                        <a:t>Actualizar imagen de la Campaña.</a:t>
                      </a:r>
                    </a:p>
                    <a:p>
                      <a:r>
                        <a:rPr lang="es-ES" sz="1400" b="0" dirty="0">
                          <a:latin typeface="Univers Light"/>
                        </a:rPr>
                        <a:t>Subir materiales de Campaña.</a:t>
                      </a:r>
                    </a:p>
                    <a:p>
                      <a:r>
                        <a:rPr lang="es-ES" sz="1400" b="0" dirty="0">
                          <a:latin typeface="Univers Light"/>
                        </a:rPr>
                        <a:t>Publicar 2 noticias a la Semana sobre la Campaña.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1250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b="1" dirty="0">
                          <a:latin typeface="Univers Light"/>
                        </a:rPr>
                        <a:t>YouTube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s-ES" sz="1400" dirty="0">
                          <a:latin typeface="Univers Light"/>
                        </a:rPr>
                        <a:t>Actualizar imagen. 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s-ES" sz="1400" dirty="0">
                          <a:latin typeface="Univers Light"/>
                        </a:rPr>
                        <a:t>Compartir Vídeo de la Campaña, para compartir en redes.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0724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b="1" dirty="0">
                          <a:latin typeface="Univers Light"/>
                        </a:rPr>
                        <a:t>Facebook y Twitter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Univers Light"/>
                        </a:rPr>
                        <a:t>Actualizar imagen de la Campaña.</a:t>
                      </a:r>
                    </a:p>
                    <a:p>
                      <a:r>
                        <a:rPr lang="es-ES" sz="1400" dirty="0">
                          <a:latin typeface="Univers Light"/>
                        </a:rPr>
                        <a:t>Compartir 3 noticias a la semana sobre la Campaña enviadas desde los Centros y proyectos</a:t>
                      </a:r>
                    </a:p>
                    <a:p>
                      <a:r>
                        <a:rPr lang="es-ES" sz="1400" dirty="0">
                          <a:latin typeface="Univers Light"/>
                        </a:rPr>
                        <a:t>A partir del 1 de junio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921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b="1" dirty="0">
                          <a:latin typeface="Univers Light"/>
                        </a:rPr>
                        <a:t>Instagram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Univers Light"/>
                        </a:rPr>
                        <a:t>Actualizar imagen de la Campaña.</a:t>
                      </a:r>
                    </a:p>
                    <a:p>
                      <a:r>
                        <a:rPr lang="es-ES" sz="1400" dirty="0">
                          <a:latin typeface="Univers Light"/>
                        </a:rPr>
                        <a:t>Compartir 1 noticia a la semana sobre la Campaña dirigida a jóvenes.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0509690"/>
                  </a:ext>
                </a:extLst>
              </a:tr>
              <a:tr h="132258">
                <a:tc>
                  <a:txBody>
                    <a:bodyPr/>
                    <a:lstStyle/>
                    <a:p>
                      <a:r>
                        <a:rPr lang="es-ES" sz="1600" b="1" err="1">
                          <a:latin typeface="Univers Light"/>
                        </a:rPr>
                        <a:t>WhastApp</a:t>
                      </a:r>
                      <a:endParaRPr lang="es-ES" sz="1600" b="1">
                        <a:latin typeface="Univers Ligh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Univers Light"/>
                        </a:rPr>
                        <a:t>Difundir la Campaña y el vídeo.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5506984"/>
                  </a:ext>
                </a:extLst>
              </a:tr>
            </a:tbl>
          </a:graphicData>
        </a:graphic>
      </p:graphicFrame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EA8A4DB0-B984-F28A-EDEF-D658DD859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6055805"/>
            <a:ext cx="1544576" cy="37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98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F6E21E17-2FAE-1BCA-71B5-BF005999341F}"/>
              </a:ext>
            </a:extLst>
          </p:cNvPr>
          <p:cNvSpPr txBox="1"/>
          <p:nvPr/>
        </p:nvSpPr>
        <p:spPr>
          <a:xfrm>
            <a:off x="3047281" y="1409038"/>
            <a:ext cx="6097424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u="none" strike="noStrike" kern="1200" cap="none" spc="0" baseline="0" dirty="0">
                <a:solidFill>
                  <a:srgbClr val="C00000"/>
                </a:solidFill>
                <a:uFillTx/>
                <a:latin typeface="Arial Black" panose="020B0A04020102020204" pitchFamily="34" charset="0"/>
              </a:rPr>
              <a:t>GRACIAS</a:t>
            </a:r>
          </a:p>
          <a:p>
            <a:pPr algn="ctr"/>
            <a:r>
              <a:rPr lang="es-ES" sz="1800" b="1" u="none" strike="noStrike" kern="1200" cap="none" spc="0" baseline="0" dirty="0">
                <a:solidFill>
                  <a:srgbClr val="000000"/>
                </a:solidFill>
                <a:uFillTx/>
                <a:latin typeface="Montserrat" pitchFamily="2"/>
              </a:rPr>
              <a:t>Gracias, porque ‘tú tienes mucho que ver’</a:t>
            </a:r>
            <a:endParaRPr lang="es-ES" dirty="0"/>
          </a:p>
        </p:txBody>
      </p: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2D97FFE1-4692-1741-8E18-B9E9E7F1D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310" y="3109069"/>
            <a:ext cx="3257367" cy="251328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118279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posición de imagen 12" descr="Un grupo de personas con paraguas en mano&#10;&#10;Descripción generada automáticamente">
            <a:extLst>
              <a:ext uri="{FF2B5EF4-FFF2-40B4-BE49-F238E27FC236}">
                <a16:creationId xmlns:a16="http://schemas.microsoft.com/office/drawing/2014/main" id="{14294291-6004-0B08-6BDA-EE725A1D467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l="617" r="617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17">
            <a:extLst>
              <a:ext uri="{FF2B5EF4-FFF2-40B4-BE49-F238E27FC236}">
                <a16:creationId xmlns:a16="http://schemas.microsoft.com/office/drawing/2014/main" id="{ABBB5D24-9391-D2CB-58EF-05F5DFB74F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6385" y="-701"/>
            <a:ext cx="5758077" cy="6318659"/>
          </a:xfrm>
          <a:solidFill>
            <a:srgbClr val="DE6E2C">
              <a:alpha val="0"/>
            </a:srgbClr>
          </a:solidFill>
        </p:spPr>
        <p:txBody>
          <a:bodyPr/>
          <a:lstStyle/>
          <a:p>
            <a:r>
              <a:rPr lang="es-ES" sz="2800" dirty="0"/>
              <a:t>Presentación CAMPAÑA</a:t>
            </a:r>
            <a:r>
              <a:rPr lang="es-ES" dirty="0"/>
              <a:t> </a:t>
            </a:r>
            <a:br>
              <a:rPr lang="es-ES" dirty="0"/>
            </a:br>
            <a:r>
              <a:rPr lang="es-ES" dirty="0"/>
              <a:t>DÍA DE CARIDAD</a:t>
            </a:r>
            <a:br>
              <a:rPr lang="es-ES" dirty="0"/>
            </a:br>
            <a:r>
              <a:rPr lang="es-ES" dirty="0"/>
              <a:t>CORPUS CHRISTI</a:t>
            </a:r>
            <a:br>
              <a:rPr lang="es-ES" dirty="0"/>
            </a:br>
            <a:r>
              <a:rPr lang="es-ES" sz="2800" dirty="0"/>
              <a:t>11 JUNIO 2023</a:t>
            </a:r>
          </a:p>
        </p:txBody>
      </p:sp>
      <p:pic>
        <p:nvPicPr>
          <p:cNvPr id="4" name="Imagen 4" descr="Texto&#10;&#10;Descripción generada automáticamente">
            <a:extLst>
              <a:ext uri="{FF2B5EF4-FFF2-40B4-BE49-F238E27FC236}">
                <a16:creationId xmlns:a16="http://schemas.microsoft.com/office/drawing/2014/main" id="{5B7C3C4F-1C37-72C5-18F1-1377E087A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2345" y="833355"/>
            <a:ext cx="1844299" cy="45368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476246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bg>
      <p:bgPr>
        <a:solidFill>
          <a:srgbClr val="C810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1">
            <a:extLst>
              <a:ext uri="{FF2B5EF4-FFF2-40B4-BE49-F238E27FC236}">
                <a16:creationId xmlns:a16="http://schemas.microsoft.com/office/drawing/2014/main" id="{CAC0C2EE-3764-682B-75E4-F28EDB1A72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10566" y="491913"/>
            <a:ext cx="5728661" cy="495303"/>
          </a:xfrm>
        </p:spPr>
        <p:txBody>
          <a:bodyPr/>
          <a:lstStyle/>
          <a:p>
            <a:pPr lvl="0"/>
            <a:r>
              <a:rPr lang="es-ES" dirty="0"/>
              <a:t>CONTEXTO</a:t>
            </a:r>
          </a:p>
        </p:txBody>
      </p:sp>
      <p:sp>
        <p:nvSpPr>
          <p:cNvPr id="3" name="Marcador de texto 17">
            <a:extLst>
              <a:ext uri="{FF2B5EF4-FFF2-40B4-BE49-F238E27FC236}">
                <a16:creationId xmlns:a16="http://schemas.microsoft.com/office/drawing/2014/main" id="{A687E3DF-3B13-394E-C560-857868E902A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514435" y="1058323"/>
            <a:ext cx="5181152" cy="35772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lnSpc>
                <a:spcPct val="125000"/>
              </a:lnSpc>
              <a:buSzPct val="100000"/>
              <a:buFont typeface="Arial" pitchFamily="34"/>
            </a:pPr>
            <a:r>
              <a:rPr lang="es-ES" sz="1600" spc="100" dirty="0">
                <a:solidFill>
                  <a:srgbClr val="FFFFFF"/>
                </a:solidFill>
                <a:latin typeface="Univers Light"/>
              </a:rPr>
              <a:t>Celebramos la 63ª edición del Día de Caridad, el próximo 8 de junio.</a:t>
            </a:r>
          </a:p>
          <a:p>
            <a:pPr marL="0" indent="0">
              <a:lnSpc>
                <a:spcPct val="125000"/>
              </a:lnSpc>
              <a:buSzPct val="100000"/>
              <a:buNone/>
            </a:pPr>
            <a:r>
              <a:rPr lang="es-ES" sz="1600" b="1" spc="100" dirty="0">
                <a:solidFill>
                  <a:srgbClr val="FFFFFF"/>
                </a:solidFill>
                <a:latin typeface="Univers Light"/>
              </a:rPr>
              <a:t>LO QUE OBSERVAMOS</a:t>
            </a:r>
          </a:p>
          <a:p>
            <a:pPr>
              <a:lnSpc>
                <a:spcPct val="125000"/>
              </a:lnSpc>
              <a:buSzPct val="100000"/>
              <a:buFont typeface="Arial" pitchFamily="34"/>
            </a:pPr>
            <a:r>
              <a:rPr lang="es-ES" sz="1600" spc="100" dirty="0">
                <a:solidFill>
                  <a:srgbClr val="FFFFFF"/>
                </a:solidFill>
                <a:latin typeface="Univers Light"/>
              </a:rPr>
              <a:t>Aunque hay cifras y datos que anuncian una mejora social y económica, no podemos dejarnos cegar por el optimismo.</a:t>
            </a:r>
          </a:p>
          <a:p>
            <a:pPr>
              <a:lnSpc>
                <a:spcPct val="125000"/>
              </a:lnSpc>
              <a:buSzPct val="100000"/>
              <a:buFont typeface="Arial" pitchFamily="34"/>
            </a:pPr>
            <a:r>
              <a:rPr lang="es-ES" sz="1600" spc="100" dirty="0">
                <a:solidFill>
                  <a:srgbClr val="FFFFFF"/>
                </a:solidFill>
                <a:latin typeface="Univers Light"/>
              </a:rPr>
              <a:t>Arrastramos aún las consecuencias negativas de la postpandemia y de la guerra de Ucrania.</a:t>
            </a:r>
          </a:p>
          <a:p>
            <a:pPr>
              <a:lnSpc>
                <a:spcPct val="125000"/>
              </a:lnSpc>
              <a:buSzPct val="100000"/>
              <a:buFont typeface="Arial" pitchFamily="34"/>
            </a:pPr>
            <a:r>
              <a:rPr lang="es-ES" sz="1600" spc="100" dirty="0">
                <a:solidFill>
                  <a:srgbClr val="FFFFFF"/>
                </a:solidFill>
                <a:latin typeface="Univers Light"/>
              </a:rPr>
              <a:t>Vemos las carencias y la desigualdad que azotan al mundo. Nos preocupa observar que la desigualdad en nuestra diócesis sigue aumentando; cierto que no pocas personas viven holgadamente, pero cada vez más se abre la brecha y muchas más viven en la precariedad o la exclusión. </a:t>
            </a:r>
          </a:p>
          <a:p>
            <a:pPr>
              <a:lnSpc>
                <a:spcPct val="125000"/>
              </a:lnSpc>
              <a:buSzPct val="100000"/>
              <a:buFont typeface="Arial" pitchFamily="34"/>
            </a:pPr>
            <a:endParaRPr lang="es-ES" sz="1600" spc="100" dirty="0">
              <a:solidFill>
                <a:srgbClr val="FFFFFF"/>
              </a:solidFill>
              <a:latin typeface="Univers Light"/>
            </a:endParaRPr>
          </a:p>
          <a:p>
            <a:pPr lvl="0">
              <a:lnSpc>
                <a:spcPct val="125000"/>
              </a:lnSpc>
              <a:buSzPct val="100000"/>
              <a:buFont typeface="Arial" pitchFamily="34"/>
            </a:pPr>
            <a:endParaRPr lang="es-ES" sz="1600" spc="100" dirty="0">
              <a:solidFill>
                <a:srgbClr val="FFFFFF"/>
              </a:solidFill>
              <a:latin typeface="Univers Light"/>
            </a:endParaRPr>
          </a:p>
        </p:txBody>
      </p:sp>
      <p:pic>
        <p:nvPicPr>
          <p:cNvPr id="4" name="Marcador de posición de imagen 8" descr="Cara de una persona&#10;&#10;Descripción generada automáticamente">
            <a:extLst>
              <a:ext uri="{FF2B5EF4-FFF2-40B4-BE49-F238E27FC236}">
                <a16:creationId xmlns:a16="http://schemas.microsoft.com/office/drawing/2014/main" id="{FCF7A409-029F-9A36-A0B1-B8D89445E0A7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l="14447" r="14447"/>
          <a:stretch>
            <a:fillRect/>
          </a:stretch>
        </p:blipFill>
        <p:spPr>
          <a:xfrm>
            <a:off x="0" y="0"/>
            <a:ext cx="609600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3D8E274E-ACFA-AE00-57B8-89392CCEF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231" y="5612184"/>
            <a:ext cx="1844299" cy="45368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479013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10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1">
            <a:extLst>
              <a:ext uri="{FF2B5EF4-FFF2-40B4-BE49-F238E27FC236}">
                <a16:creationId xmlns:a16="http://schemas.microsoft.com/office/drawing/2014/main" id="{CAC0C2EE-3764-682B-75E4-F28EDB1A72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10566" y="491913"/>
            <a:ext cx="5728661" cy="495303"/>
          </a:xfrm>
        </p:spPr>
        <p:txBody>
          <a:bodyPr/>
          <a:lstStyle/>
          <a:p>
            <a:pPr lvl="0"/>
            <a:r>
              <a:rPr lang="es-ES" dirty="0"/>
              <a:t>CONTEXTO</a:t>
            </a:r>
          </a:p>
        </p:txBody>
      </p:sp>
      <p:sp>
        <p:nvSpPr>
          <p:cNvPr id="3" name="Marcador de texto 17">
            <a:extLst>
              <a:ext uri="{FF2B5EF4-FFF2-40B4-BE49-F238E27FC236}">
                <a16:creationId xmlns:a16="http://schemas.microsoft.com/office/drawing/2014/main" id="{A687E3DF-3B13-394E-C560-857868E902A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514435" y="1543252"/>
            <a:ext cx="5181152" cy="35772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lnSpc>
                <a:spcPct val="125000"/>
              </a:lnSpc>
              <a:buSzPct val="100000"/>
              <a:buFont typeface="Arial" pitchFamily="34"/>
            </a:pPr>
            <a:r>
              <a:rPr lang="es-ES" sz="1600" spc="100" dirty="0">
                <a:solidFill>
                  <a:srgbClr val="FFFFFF"/>
                </a:solidFill>
                <a:latin typeface="Univers Light"/>
              </a:rPr>
              <a:t>Queda mucho camino por andar: familias que viven en una situación vulnerable, muchas personas que no encuentran un empleo, mayores que sufren la soledad y demasiados jóvenes que no encuentran luz en su futuro. </a:t>
            </a:r>
          </a:p>
          <a:p>
            <a:pPr>
              <a:lnSpc>
                <a:spcPct val="125000"/>
              </a:lnSpc>
              <a:buSzPct val="100000"/>
              <a:buFont typeface="Arial" pitchFamily="34"/>
              <a:buChar char="•"/>
            </a:pPr>
            <a:endParaRPr lang="es-ES" sz="1600" spc="100" dirty="0">
              <a:solidFill>
                <a:srgbClr val="FFFFFF"/>
              </a:solidFill>
              <a:latin typeface="Univers Light"/>
            </a:endParaRPr>
          </a:p>
          <a:p>
            <a:pPr marL="0" indent="0">
              <a:lnSpc>
                <a:spcPct val="125000"/>
              </a:lnSpc>
              <a:buSzPct val="100000"/>
              <a:buNone/>
            </a:pPr>
            <a:r>
              <a:rPr lang="es-ES" sz="1600" b="1" spc="100" dirty="0">
                <a:solidFill>
                  <a:srgbClr val="FFFFFF"/>
                </a:solidFill>
                <a:latin typeface="Univers Light"/>
              </a:rPr>
              <a:t>NUESTRA RESPUESTA ESTE ÚLTIMO AÑO</a:t>
            </a:r>
          </a:p>
          <a:p>
            <a:pPr>
              <a:lnSpc>
                <a:spcPct val="125000"/>
              </a:lnSpc>
              <a:buSzPct val="100000"/>
              <a:buFont typeface="Arial" pitchFamily="34"/>
            </a:pPr>
            <a:r>
              <a:rPr lang="es-ES" sz="1600" spc="100" dirty="0">
                <a:solidFill>
                  <a:srgbClr val="FFFFFF"/>
                </a:solidFill>
                <a:latin typeface="Univers Light"/>
              </a:rPr>
              <a:t>En el 2022 atendimos a 120 mil personas.</a:t>
            </a:r>
          </a:p>
          <a:p>
            <a:pPr>
              <a:lnSpc>
                <a:spcPct val="125000"/>
              </a:lnSpc>
              <a:buSzPct val="100000"/>
              <a:buFont typeface="Arial" pitchFamily="34"/>
            </a:pPr>
            <a:r>
              <a:rPr lang="es-ES" sz="1600" spc="100" dirty="0">
                <a:solidFill>
                  <a:srgbClr val="FFFFFF"/>
                </a:solidFill>
                <a:latin typeface="Univers Light"/>
              </a:rPr>
              <a:t>Contamos con 460 acogidas parroquiales y 400 proyectos sociales.</a:t>
            </a:r>
          </a:p>
          <a:p>
            <a:pPr>
              <a:lnSpc>
                <a:spcPct val="125000"/>
              </a:lnSpc>
              <a:buSzPct val="100000"/>
              <a:buFont typeface="Arial" pitchFamily="34"/>
            </a:pPr>
            <a:r>
              <a:rPr lang="es-ES" sz="1600" spc="100" dirty="0">
                <a:solidFill>
                  <a:srgbClr val="FFFFFF"/>
                </a:solidFill>
                <a:latin typeface="Univers Light"/>
              </a:rPr>
              <a:t>Más de 8,000 personas voluntarias.</a:t>
            </a:r>
            <a:endParaRPr lang="es-ES" sz="1600" dirty="0">
              <a:ea typeface="Calibri"/>
              <a:cs typeface="Calibri"/>
            </a:endParaRPr>
          </a:p>
          <a:p>
            <a:pPr>
              <a:lnSpc>
                <a:spcPct val="125000"/>
              </a:lnSpc>
              <a:buSzPct val="100000"/>
              <a:buFont typeface="Arial" pitchFamily="34"/>
            </a:pPr>
            <a:endParaRPr lang="es-ES" sz="1400" spc="100" dirty="0">
              <a:solidFill>
                <a:srgbClr val="FFFFFF"/>
              </a:solidFill>
              <a:latin typeface="Univers Light"/>
            </a:endParaRPr>
          </a:p>
          <a:p>
            <a:pPr lvl="0">
              <a:lnSpc>
                <a:spcPct val="125000"/>
              </a:lnSpc>
              <a:buSzPct val="100000"/>
              <a:buFont typeface="Arial" pitchFamily="34"/>
            </a:pPr>
            <a:endParaRPr lang="es-ES" sz="1600" spc="100" dirty="0">
              <a:solidFill>
                <a:srgbClr val="FFFFFF"/>
              </a:solidFill>
              <a:latin typeface="Univers Light"/>
            </a:endParaRPr>
          </a:p>
        </p:txBody>
      </p:sp>
      <p:pic>
        <p:nvPicPr>
          <p:cNvPr id="4" name="Marcador de posición de imagen 8" descr="Una foto de un 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FCF7A409-029F-9A36-A0B1-B8D89445E0A7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t="10059" b="10059"/>
          <a:stretch>
            <a:fillRect/>
          </a:stretch>
        </p:blipFill>
        <p:spPr>
          <a:xfrm>
            <a:off x="0" y="0"/>
            <a:ext cx="609600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3D8E274E-ACFA-AE00-57B8-89392CCEF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231" y="5612184"/>
            <a:ext cx="1844299" cy="45368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68924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3">
            <a:extLst>
              <a:ext uri="{FF2B5EF4-FFF2-40B4-BE49-F238E27FC236}">
                <a16:creationId xmlns:a16="http://schemas.microsoft.com/office/drawing/2014/main" id="{59B893D2-E79A-A974-864B-A23178375A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2925" y="938646"/>
            <a:ext cx="3061036" cy="1034387"/>
          </a:xfrm>
        </p:spPr>
        <p:txBody>
          <a:bodyPr/>
          <a:lstStyle/>
          <a:p>
            <a:pPr algn="l"/>
            <a:r>
              <a:rPr lang="es-ES" dirty="0">
                <a:solidFill>
                  <a:srgbClr val="C8102E"/>
                </a:solidFill>
              </a:rPr>
              <a:t>Qué mensaje nos da la Iglesia</a:t>
            </a:r>
            <a:endParaRPr lang="es-ES" dirty="0"/>
          </a:p>
        </p:txBody>
      </p:sp>
      <p:sp>
        <p:nvSpPr>
          <p:cNvPr id="3" name="Marcador de texto 15">
            <a:extLst>
              <a:ext uri="{FF2B5EF4-FFF2-40B4-BE49-F238E27FC236}">
                <a16:creationId xmlns:a16="http://schemas.microsoft.com/office/drawing/2014/main" id="{53662783-715B-13DA-A9C0-DD90C15417A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31062" y="834044"/>
            <a:ext cx="8228013" cy="15520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indent="0">
              <a:lnSpc>
                <a:spcPct val="125000"/>
              </a:lnSpc>
              <a:buSzPct val="100000"/>
              <a:buNone/>
            </a:pPr>
            <a:r>
              <a:rPr lang="es-ES" sz="1800" b="1" spc="100" dirty="0">
                <a:solidFill>
                  <a:srgbClr val="000000"/>
                </a:solidFill>
                <a:latin typeface="Calibri"/>
                <a:cs typeface="Calibri Light"/>
              </a:rPr>
              <a:t>“</a:t>
            </a:r>
            <a:r>
              <a:rPr lang="es-ES" sz="1800" b="1" spc="100" dirty="0">
                <a:solidFill>
                  <a:srgbClr val="FF0000"/>
                </a:solidFill>
                <a:latin typeface="Calibri"/>
                <a:cs typeface="Calibri Light"/>
              </a:rPr>
              <a:t>Ver con el corazón es ver el mundo y a los hermanos </a:t>
            </a:r>
            <a:r>
              <a:rPr lang="es-ES" sz="1800" b="1" spc="100" dirty="0">
                <a:solidFill>
                  <a:srgbClr val="000000"/>
                </a:solidFill>
                <a:latin typeface="Calibri"/>
                <a:cs typeface="Calibri Light"/>
              </a:rPr>
              <a:t>a través de la mirada de Dios, </a:t>
            </a:r>
            <a:r>
              <a:rPr lang="es-ES" sz="1800" b="1" spc="100" dirty="0">
                <a:solidFill>
                  <a:srgbClr val="FF0000"/>
                </a:solidFill>
                <a:latin typeface="Calibri"/>
                <a:cs typeface="Calibri Light"/>
              </a:rPr>
              <a:t>Jesús nos invita a renovar nuestra manera de ver a las personas y a las cosas</a:t>
            </a:r>
            <a:r>
              <a:rPr lang="es-ES" sz="1800" b="1" spc="100" dirty="0">
                <a:solidFill>
                  <a:srgbClr val="000000"/>
                </a:solidFill>
                <a:latin typeface="Calibri"/>
                <a:cs typeface="Calibri Light"/>
              </a:rPr>
              <a:t>. Nos ofrece una visión siempre nueva de nuestras relaciones con los demás, especialmente en la familia, de nuestra fragilidad humana, de la enfermedad y de la muerte. </a:t>
            </a:r>
            <a:endParaRPr lang="es-ES" sz="1800" dirty="0">
              <a:latin typeface="Calibri"/>
              <a:cs typeface="Calibri Light"/>
            </a:endParaRPr>
          </a:p>
          <a:p>
            <a:pPr marL="0" indent="0">
              <a:lnSpc>
                <a:spcPct val="125000"/>
              </a:lnSpc>
              <a:buNone/>
            </a:pPr>
            <a:r>
              <a:rPr lang="es-ES" sz="1800" b="1" spc="100" dirty="0">
                <a:solidFill>
                  <a:srgbClr val="FF0000"/>
                </a:solidFill>
                <a:latin typeface="Calibri"/>
                <a:cs typeface="Calibri Light"/>
              </a:rPr>
              <a:t>¡Él nos invita a ver todo esto con la mirada de Dios!“.</a:t>
            </a:r>
            <a:endParaRPr lang="es-ES" sz="1800" dirty="0">
              <a:solidFill>
                <a:srgbClr val="FF0000"/>
              </a:solidFill>
              <a:latin typeface="Calibri"/>
              <a:cs typeface="Calibri Light"/>
            </a:endParaRPr>
          </a:p>
          <a:p>
            <a:pPr marL="0" indent="0" algn="r">
              <a:lnSpc>
                <a:spcPct val="125000"/>
              </a:lnSpc>
              <a:buNone/>
            </a:pPr>
            <a:r>
              <a:rPr lang="es-ES" sz="1600" b="1" i="1" spc="100" dirty="0">
                <a:solidFill>
                  <a:srgbClr val="FF0000"/>
                </a:solidFill>
                <a:latin typeface="Univers Light"/>
              </a:rPr>
              <a:t>El papa Francisco</a:t>
            </a:r>
            <a:endParaRPr lang="es-ES" sz="1600" i="1" dirty="0">
              <a:solidFill>
                <a:srgbClr val="000000"/>
              </a:solidFill>
              <a:cs typeface="Calibri" panose="020F0502020204030204"/>
            </a:endParaRPr>
          </a:p>
        </p:txBody>
      </p:sp>
      <p:pic>
        <p:nvPicPr>
          <p:cNvPr id="4" name="Marcador de posición de imagen 9">
            <a:extLst>
              <a:ext uri="{FF2B5EF4-FFF2-40B4-BE49-F238E27FC236}">
                <a16:creationId xmlns:a16="http://schemas.microsoft.com/office/drawing/2014/main" id="{C5242B13-84B1-363E-A425-94399A55F4DF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t="28869" b="28869"/>
          <a:stretch>
            <a:fillRect/>
          </a:stretch>
        </p:blipFill>
        <p:spPr>
          <a:xfrm>
            <a:off x="0" y="2993571"/>
            <a:ext cx="12191996" cy="3864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172735F7-CDF7-EA03-34D8-5420E6FFD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231" y="5612184"/>
            <a:ext cx="1844299" cy="45368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143761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6">
            <a:extLst>
              <a:ext uri="{FF2B5EF4-FFF2-40B4-BE49-F238E27FC236}">
                <a16:creationId xmlns:a16="http://schemas.microsoft.com/office/drawing/2014/main" id="{482297DE-9DFB-70AB-29A5-EA3C923D96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" t="11765" r="-149" b="-1051"/>
          <a:stretch/>
        </p:blipFill>
        <p:spPr>
          <a:xfrm>
            <a:off x="-1917" y="2873164"/>
            <a:ext cx="12203511" cy="6101664"/>
          </a:xfrm>
          <a:prstGeom prst="rect">
            <a:avLst/>
          </a:prstGeom>
        </p:spPr>
      </p:pic>
      <p:sp>
        <p:nvSpPr>
          <p:cNvPr id="2" name="Título 33">
            <a:extLst>
              <a:ext uri="{FF2B5EF4-FFF2-40B4-BE49-F238E27FC236}">
                <a16:creationId xmlns:a16="http://schemas.microsoft.com/office/drawing/2014/main" id="{59B893D2-E79A-A974-864B-A23178375A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7202" y="986271"/>
            <a:ext cx="3061036" cy="1034387"/>
          </a:xfrm>
        </p:spPr>
        <p:txBody>
          <a:bodyPr/>
          <a:lstStyle/>
          <a:p>
            <a:pPr algn="l"/>
            <a:r>
              <a:rPr lang="es-ES" dirty="0">
                <a:solidFill>
                  <a:srgbClr val="C8102E"/>
                </a:solidFill>
              </a:rPr>
              <a:t>Qué mensaje nos da la Iglesia</a:t>
            </a:r>
            <a:endParaRPr lang="es-ES" dirty="0"/>
          </a:p>
        </p:txBody>
      </p:sp>
      <p:sp>
        <p:nvSpPr>
          <p:cNvPr id="3" name="Marcador de texto 15">
            <a:extLst>
              <a:ext uri="{FF2B5EF4-FFF2-40B4-BE49-F238E27FC236}">
                <a16:creationId xmlns:a16="http://schemas.microsoft.com/office/drawing/2014/main" id="{53662783-715B-13DA-A9C0-DD90C15417A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92575" y="723697"/>
            <a:ext cx="7897334" cy="15520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>
              <a:buNone/>
            </a:pPr>
            <a:r>
              <a:rPr lang="es-ES" sz="3200" b="1" dirty="0">
                <a:solidFill>
                  <a:srgbClr val="404040"/>
                </a:solidFill>
              </a:rPr>
              <a:t>“Caritas Madrid ilumina a la Iglesia diocesana para saber a qué lugares llevar el Amor”</a:t>
            </a:r>
            <a:endParaRPr lang="es-ES" sz="3200" dirty="0"/>
          </a:p>
          <a:p>
            <a:pPr marL="0" indent="0" algn="r">
              <a:lnSpc>
                <a:spcPct val="125000"/>
              </a:lnSpc>
              <a:buNone/>
            </a:pPr>
            <a:r>
              <a:rPr lang="es-ES" sz="1800" b="1" spc="100" dirty="0">
                <a:solidFill>
                  <a:srgbClr val="212529"/>
                </a:solidFill>
                <a:ea typeface="+mn-lt"/>
                <a:cs typeface="+mn-lt"/>
              </a:rPr>
              <a:t> </a:t>
            </a:r>
            <a:r>
              <a:rPr lang="es-ES" sz="1800" b="1" i="1" spc="100" dirty="0">
                <a:solidFill>
                  <a:srgbClr val="FF0000"/>
                </a:solidFill>
                <a:ea typeface="+mn-lt"/>
                <a:cs typeface="+mn-lt"/>
              </a:rPr>
              <a:t>Arzobispo de Madrid, cardenal Carlos </a:t>
            </a:r>
            <a:r>
              <a:rPr lang="es-ES" sz="1800" b="1" i="1" spc="100" err="1">
                <a:solidFill>
                  <a:srgbClr val="FF0000"/>
                </a:solidFill>
                <a:ea typeface="+mn-lt"/>
                <a:cs typeface="+mn-lt"/>
              </a:rPr>
              <a:t>Osoro</a:t>
            </a:r>
            <a:endParaRPr lang="es-ES" sz="1800" b="1" i="1">
              <a:solidFill>
                <a:srgbClr val="FF0000"/>
              </a:solidFill>
              <a:cs typeface="Calibri" panose="020F0502020204030204"/>
            </a:endParaRPr>
          </a:p>
          <a:p>
            <a:pPr lvl="0">
              <a:lnSpc>
                <a:spcPct val="125000"/>
              </a:lnSpc>
              <a:buSzPct val="100000"/>
              <a:buFont typeface="Arial" pitchFamily="34"/>
            </a:pPr>
            <a:endParaRPr lang="es-ES" sz="1400" spc="100" dirty="0">
              <a:solidFill>
                <a:srgbClr val="000000"/>
              </a:solidFill>
              <a:latin typeface="Univers Light"/>
            </a:endParaRPr>
          </a:p>
        </p:txBody>
      </p:sp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172735F7-CDF7-EA03-34D8-5420E6FFD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231" y="5612184"/>
            <a:ext cx="1844299" cy="45368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280777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3">
            <a:extLst>
              <a:ext uri="{FF2B5EF4-FFF2-40B4-BE49-F238E27FC236}">
                <a16:creationId xmlns:a16="http://schemas.microsoft.com/office/drawing/2014/main" id="{59B893D2-E79A-A974-864B-A23178375A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8088" y="1301957"/>
            <a:ext cx="2375236" cy="1034387"/>
          </a:xfrm>
        </p:spPr>
        <p:txBody>
          <a:bodyPr/>
          <a:lstStyle/>
          <a:p>
            <a:pPr algn="l"/>
            <a:r>
              <a:rPr lang="es-ES" dirty="0">
                <a:solidFill>
                  <a:srgbClr val="C8102E"/>
                </a:solidFill>
              </a:rPr>
              <a:t>OBJETIVO:</a:t>
            </a:r>
            <a:br>
              <a:rPr lang="es-ES" dirty="0">
                <a:solidFill>
                  <a:srgbClr val="C8102E"/>
                </a:solidFill>
              </a:rPr>
            </a:br>
            <a:br>
              <a:rPr lang="es-ES" dirty="0"/>
            </a:br>
            <a:r>
              <a:rPr lang="es-ES" sz="1600" dirty="0">
                <a:solidFill>
                  <a:srgbClr val="C8102E"/>
                </a:solidFill>
              </a:rPr>
              <a:t>Nos hacemos presentes en las calles de Madrid para…</a:t>
            </a:r>
          </a:p>
          <a:p>
            <a:pPr lvl="0" algn="l"/>
            <a:endParaRPr lang="es-ES" dirty="0">
              <a:solidFill>
                <a:srgbClr val="C8102E"/>
              </a:solidFill>
            </a:endParaRPr>
          </a:p>
        </p:txBody>
      </p:sp>
      <p:sp>
        <p:nvSpPr>
          <p:cNvPr id="3" name="Marcador de texto 15">
            <a:extLst>
              <a:ext uri="{FF2B5EF4-FFF2-40B4-BE49-F238E27FC236}">
                <a16:creationId xmlns:a16="http://schemas.microsoft.com/office/drawing/2014/main" id="{53662783-715B-13DA-A9C0-DD90C15417A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322204" y="721233"/>
            <a:ext cx="8583134" cy="15520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>
              <a:lnSpc>
                <a:spcPct val="125000"/>
              </a:lnSpc>
              <a:buSzPct val="100000"/>
              <a:buFont typeface="Arial" pitchFamily="34"/>
            </a:pPr>
            <a:r>
              <a:rPr lang="es-ES" sz="1400" b="1" spc="100" dirty="0">
                <a:solidFill>
                  <a:srgbClr val="000000"/>
                </a:solidFill>
                <a:latin typeface="Univers Light"/>
              </a:rPr>
              <a:t>Dar a conocer </a:t>
            </a:r>
            <a:r>
              <a:rPr lang="es-ES" sz="1400" spc="100" dirty="0">
                <a:solidFill>
                  <a:srgbClr val="000000"/>
                </a:solidFill>
                <a:latin typeface="Univers Light"/>
              </a:rPr>
              <a:t>a través de la labor social que realizamos en Cáritas Diocesana de Madrid la generosidad, el Amor de Jesús a través de la Iglesia.</a:t>
            </a:r>
          </a:p>
          <a:p>
            <a:pPr>
              <a:lnSpc>
                <a:spcPct val="125000"/>
              </a:lnSpc>
              <a:buSzPct val="100000"/>
              <a:buFont typeface="Arial" pitchFamily="34"/>
            </a:pPr>
            <a:r>
              <a:rPr lang="es-ES" sz="1400" b="1" spc="100" dirty="0">
                <a:solidFill>
                  <a:srgbClr val="000000"/>
                </a:solidFill>
                <a:latin typeface="Univers Light"/>
              </a:rPr>
              <a:t>Informar</a:t>
            </a:r>
            <a:r>
              <a:rPr lang="es-ES" sz="1400" spc="100" dirty="0">
                <a:solidFill>
                  <a:srgbClr val="000000"/>
                </a:solidFill>
                <a:latin typeface="Univers Light"/>
              </a:rPr>
              <a:t> acerca de los proyectos y servicios que ofrecemos a las familias que nos necesiten.</a:t>
            </a:r>
          </a:p>
          <a:p>
            <a:pPr>
              <a:lnSpc>
                <a:spcPct val="125000"/>
              </a:lnSpc>
              <a:buSzPct val="100000"/>
              <a:buFont typeface="Arial" pitchFamily="34"/>
            </a:pPr>
            <a:r>
              <a:rPr lang="es-ES" sz="1400" b="1" spc="100" dirty="0">
                <a:solidFill>
                  <a:srgbClr val="000000"/>
                </a:solidFill>
                <a:latin typeface="Univers Light"/>
              </a:rPr>
              <a:t>Ofrecer la oportunidad </a:t>
            </a:r>
            <a:r>
              <a:rPr lang="es-ES" sz="1400" spc="100" dirty="0">
                <a:solidFill>
                  <a:srgbClr val="000000"/>
                </a:solidFill>
                <a:latin typeface="Univers Light"/>
              </a:rPr>
              <a:t>a quienes lo deseen de sumarse a nuestro llamado a la Caridad, para que colaboren tanto en la cuestación, con su aportación económica, como uniéndose a nuestro voluntariado.</a:t>
            </a:r>
            <a:endParaRPr lang="es-ES" sz="1400" dirty="0">
              <a:ea typeface="Calibri"/>
              <a:cs typeface="Calibri"/>
            </a:endParaRPr>
          </a:p>
        </p:txBody>
      </p:sp>
      <p:pic>
        <p:nvPicPr>
          <p:cNvPr id="4" name="Marcador de posición de imagen 9" descr="Imagen que contiene persona, interior, sostener, tabla&#10;&#10;Descripción generada automáticamente">
            <a:extLst>
              <a:ext uri="{FF2B5EF4-FFF2-40B4-BE49-F238E27FC236}">
                <a16:creationId xmlns:a16="http://schemas.microsoft.com/office/drawing/2014/main" id="{C5242B13-84B1-363E-A425-94399A55F4DF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t="21473" b="21473"/>
          <a:stretch>
            <a:fillRect/>
          </a:stretch>
        </p:blipFill>
        <p:spPr>
          <a:xfrm>
            <a:off x="0" y="2993571"/>
            <a:ext cx="12191996" cy="3864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172735F7-CDF7-EA03-34D8-5420E6FFD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231" y="5612184"/>
            <a:ext cx="1844299" cy="45368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94831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83CD92-86BA-9366-E3B9-986B415D6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solidFill>
                  <a:srgbClr val="C00000"/>
                </a:solidFill>
                <a:latin typeface="Franklin Gothic Demi Cond"/>
              </a:rPr>
              <a:t>FUNDAMENTACIÓN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D3EF48-9192-52A8-BFB0-E60E369D7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934482"/>
            <a:ext cx="465659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s-ES_tradnl" sz="1600" dirty="0">
                <a:effectLst/>
                <a:latin typeface="Calibri"/>
                <a:ea typeface="Arial Unicode MS"/>
                <a:cs typeface="Times New Roman"/>
              </a:rPr>
              <a:t>En Cáritas Diocesana de Madrid </a:t>
            </a:r>
            <a:r>
              <a:rPr lang="es-ES_tradnl" sz="1600" b="1" dirty="0">
                <a:solidFill>
                  <a:srgbClr val="FF0000"/>
                </a:solidFill>
                <a:effectLst/>
                <a:latin typeface="Calibri"/>
                <a:ea typeface="Arial Unicode MS"/>
                <a:cs typeface="Times New Roman"/>
              </a:rPr>
              <a:t>somos testigos privilegiados de la caridad, l</a:t>
            </a:r>
            <a:r>
              <a:rPr lang="es-ES_tradnl" sz="1600" dirty="0">
                <a:effectLst/>
                <a:latin typeface="Calibri"/>
                <a:ea typeface="Arial Unicode MS"/>
                <a:cs typeface="Times New Roman"/>
              </a:rPr>
              <a:t>a escucha, la compañía, de la solidaridad.</a:t>
            </a:r>
            <a:r>
              <a:rPr lang="es-ES_tradnl" sz="1600" b="1" dirty="0">
                <a:solidFill>
                  <a:srgbClr val="FF0000"/>
                </a:solidFill>
                <a:effectLst/>
                <a:latin typeface="Calibri"/>
                <a:ea typeface="Arial Unicode MS"/>
                <a:cs typeface="Times New Roman"/>
              </a:rPr>
              <a:t> </a:t>
            </a:r>
            <a:r>
              <a:rPr lang="es-ES_tradnl" sz="1600" b="1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Calibri"/>
                <a:ea typeface="Arial Unicode MS"/>
                <a:cs typeface="Arial Unicode MS"/>
              </a:rPr>
              <a:t>Gestos con los que dar esperanza o alivio a quienes llaman a nuestra puerta. </a:t>
            </a:r>
            <a:endParaRPr lang="es-ES" sz="1600" b="1">
              <a:solidFill>
                <a:srgbClr val="FF0000"/>
              </a:solidFill>
              <a:effectLst/>
              <a:uFill>
                <a:solidFill>
                  <a:srgbClr val="000000"/>
                </a:solidFill>
              </a:uFill>
              <a:latin typeface="Calibri"/>
              <a:ea typeface="Arial Unicode MS"/>
              <a:cs typeface="Arial Unicode MS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_tradnl" sz="1600" dirty="0">
                <a:effectLst/>
                <a:latin typeface="Calibri"/>
                <a:ea typeface="Arial Unicode MS"/>
                <a:cs typeface="Times New Roman"/>
              </a:rPr>
              <a:t>Se trata de orientar para encontrar un empleo, de dar respuesta a necesidades básicas, de ofrecer una vivienda para reconstruir la dignidad, de aliviar la soledad</a:t>
            </a:r>
            <a:r>
              <a:rPr lang="es-ES_tradnl" sz="1600" dirty="0">
                <a:latin typeface="Calibri"/>
                <a:ea typeface="Arial Unicode MS"/>
                <a:cs typeface="Times New Roman"/>
              </a:rPr>
              <a:t> </a:t>
            </a:r>
            <a:endParaRPr lang="es-ES_tradnl" sz="1600">
              <a:effectLst/>
              <a:latin typeface="Calibri"/>
              <a:ea typeface="Arial Unicode MS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600" b="1" i="0" dirty="0">
                <a:solidFill>
                  <a:srgbClr val="000000"/>
                </a:solidFill>
                <a:effectLst/>
                <a:latin typeface="Calibri"/>
                <a:ea typeface="Calibri"/>
                <a:cs typeface="Times New Roman"/>
              </a:rPr>
              <a:t>Pero sabemos </a:t>
            </a:r>
            <a:r>
              <a:rPr lang="es-ES" sz="1600" b="1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que hay mucho por hacer</a:t>
            </a:r>
            <a:r>
              <a:rPr lang="es-ES" sz="16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.</a:t>
            </a:r>
            <a:r>
              <a:rPr lang="es-ES" sz="16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es-ES_tradnl" sz="1600" dirty="0">
                <a:solidFill>
                  <a:srgbClr val="FF0000"/>
                </a:solidFill>
                <a:effectLst/>
                <a:latin typeface="Calibri"/>
                <a:ea typeface="Arial Unicode MS"/>
                <a:cs typeface="Times New Roman"/>
              </a:rPr>
              <a:t>Tenemos la esperanza de hacer visible estas realidade</a:t>
            </a:r>
            <a:r>
              <a:rPr lang="es-ES_tradnl" sz="1600" dirty="0">
                <a:solidFill>
                  <a:srgbClr val="000000"/>
                </a:solidFill>
                <a:effectLst/>
                <a:latin typeface="Calibri"/>
                <a:ea typeface="Arial Unicode MS"/>
                <a:cs typeface="Times New Roman"/>
              </a:rPr>
              <a:t>s y la ilusión de que más personas se impliquen.</a:t>
            </a:r>
            <a:r>
              <a:rPr lang="es-ES_tradnl" sz="1600" dirty="0">
                <a:solidFill>
                  <a:srgbClr val="000000"/>
                </a:solidFill>
                <a:latin typeface="Calibri"/>
                <a:ea typeface="Arial Unicode MS"/>
                <a:cs typeface="Times New Roman"/>
              </a:rPr>
              <a:t> </a:t>
            </a:r>
            <a:endParaRPr lang="es-ES" sz="1600" dirty="0">
              <a:solidFill>
                <a:srgbClr val="000000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Globo: línea con borde y barra de énfasis 7">
            <a:extLst>
              <a:ext uri="{FF2B5EF4-FFF2-40B4-BE49-F238E27FC236}">
                <a16:creationId xmlns:a16="http://schemas.microsoft.com/office/drawing/2014/main" id="{1A3B736F-121C-383F-1AB9-FD3579329CF7}"/>
              </a:ext>
            </a:extLst>
          </p:cNvPr>
          <p:cNvSpPr/>
          <p:nvPr/>
        </p:nvSpPr>
        <p:spPr>
          <a:xfrm>
            <a:off x="6225611" y="1825625"/>
            <a:ext cx="3866346" cy="3985515"/>
          </a:xfrm>
          <a:prstGeom prst="accentBorderCallout1">
            <a:avLst>
              <a:gd name="adj1" fmla="val 18750"/>
              <a:gd name="adj2" fmla="val -8333"/>
              <a:gd name="adj3" fmla="val 20555"/>
              <a:gd name="adj4" fmla="val -218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161290" algn="ctr">
              <a:spcBef>
                <a:spcPts val="500"/>
              </a:spcBef>
              <a:spcAft>
                <a:spcPts val="500"/>
              </a:spcAft>
            </a:pPr>
            <a:r>
              <a:rPr lang="es-ES_tradnl" sz="14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Univers Light"/>
                <a:ea typeface="Arial Unicode MS"/>
                <a:cs typeface="Arial Unicode MS"/>
              </a:rPr>
              <a:t>RECONOCER</a:t>
            </a:r>
            <a:r>
              <a:rPr lang="es-ES_tradnl" sz="1400" dirty="0"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Univers Light"/>
                <a:ea typeface="Arial Unicode MS"/>
                <a:cs typeface="Arial Unicode MS"/>
              </a:rPr>
              <a:t> la labor y la implicación de quienes dedican su tiempo y corazón al cuidado del otro.</a:t>
            </a:r>
            <a:r>
              <a:rPr lang="es-ES_tradnl" sz="14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Univers Light"/>
                <a:ea typeface="Arial Unicode MS"/>
                <a:cs typeface="Arial Unicode MS"/>
              </a:rPr>
              <a:t> </a:t>
            </a:r>
            <a:endParaRPr lang="es-ES_tradnl" sz="1400" dirty="0"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Univers Light"/>
              <a:ea typeface="Arial Unicode MS"/>
              <a:cs typeface="Arial Unicode MS"/>
            </a:endParaRPr>
          </a:p>
          <a:p>
            <a:pPr marR="161290" algn="ctr">
              <a:spcBef>
                <a:spcPts val="500"/>
              </a:spcBef>
              <a:spcAft>
                <a:spcPts val="500"/>
              </a:spcAft>
            </a:pPr>
            <a:endParaRPr lang="es-ES_tradnl" sz="1400" dirty="0"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Univers Light"/>
              <a:ea typeface="Arial Unicode MS"/>
              <a:cs typeface="Arial Unicode MS"/>
            </a:endParaRPr>
          </a:p>
          <a:p>
            <a:pPr marR="161290" algn="ctr">
              <a:spcBef>
                <a:spcPts val="500"/>
              </a:spcBef>
              <a:spcAft>
                <a:spcPts val="500"/>
              </a:spcAft>
            </a:pPr>
            <a:r>
              <a:rPr lang="es-ES_tradnl" sz="1400" dirty="0"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Univers Light"/>
                <a:ea typeface="Arial Unicode MS"/>
                <a:cs typeface="Arial Unicode MS"/>
              </a:rPr>
              <a:t>APELAR a</a:t>
            </a:r>
            <a:r>
              <a:rPr lang="es-ES_tradnl" sz="14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Univers Light"/>
                <a:ea typeface="Arial Unicode MS"/>
                <a:cs typeface="Arial Unicode MS"/>
              </a:rPr>
              <a:t> </a:t>
            </a:r>
            <a:r>
              <a:rPr lang="es-ES_tradnl" sz="1400" dirty="0"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Univers Light"/>
                <a:ea typeface="Arial Unicode MS"/>
                <a:cs typeface="Arial Unicode MS"/>
              </a:rPr>
              <a:t> ver, oír… sentir la necesidad de abrirse a los demás</a:t>
            </a:r>
          </a:p>
          <a:p>
            <a:pPr marR="161290" algn="ctr">
              <a:spcBef>
                <a:spcPts val="500"/>
              </a:spcBef>
              <a:spcAft>
                <a:spcPts val="500"/>
              </a:spcAft>
            </a:pPr>
            <a:endParaRPr lang="es-ES_tradnl" sz="1400" dirty="0"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Univers Light"/>
              <a:ea typeface="Arial Unicode MS"/>
              <a:cs typeface="Arial Unicode MS"/>
            </a:endParaRPr>
          </a:p>
          <a:p>
            <a:pPr marR="161290" algn="ctr">
              <a:spcBef>
                <a:spcPts val="500"/>
              </a:spcBef>
              <a:spcAft>
                <a:spcPts val="500"/>
              </a:spcAft>
            </a:pPr>
            <a:r>
              <a:rPr lang="es-ES_tradnl" sz="1400" dirty="0"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Univers Light"/>
                <a:ea typeface="Arial Unicode MS"/>
                <a:cs typeface="Arial Unicode MS"/>
              </a:rPr>
              <a:t>INVITAR a comprometerse con un mundo mejor, con el corazón atento y la mano tendida. Tú tienes mucho que ver.</a:t>
            </a:r>
            <a:endParaRPr lang="es-ES" sz="1400"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Univers Light"/>
              <a:ea typeface="Arial Unicode MS"/>
              <a:cs typeface="Arial Unicode MS"/>
            </a:endParaRPr>
          </a:p>
          <a:p>
            <a:pPr algn="ctr"/>
            <a:endParaRPr lang="es-ES" dirty="0"/>
          </a:p>
        </p:txBody>
      </p:sp>
      <p:pic>
        <p:nvPicPr>
          <p:cNvPr id="10" name="Gráfico 9" descr="Documento contorno">
            <a:hlinkClick r:id="rId2"/>
            <a:extLst>
              <a:ext uri="{FF2B5EF4-FFF2-40B4-BE49-F238E27FC236}">
                <a16:creationId xmlns:a16="http://schemas.microsoft.com/office/drawing/2014/main" id="{AE072100-8A8F-89D9-D8F9-31FE4075F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0843" y="1846596"/>
            <a:ext cx="914400" cy="9144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0BE3A32-539A-DA58-DBAB-9F62166516F3}"/>
              </a:ext>
            </a:extLst>
          </p:cNvPr>
          <p:cNvSpPr txBox="1"/>
          <p:nvPr/>
        </p:nvSpPr>
        <p:spPr>
          <a:xfrm>
            <a:off x="10251346" y="2916904"/>
            <a:ext cx="170779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200" dirty="0">
                <a:latin typeface="Univers Light"/>
                <a:hlinkClick r:id="rId5"/>
              </a:rPr>
              <a:t>DESCARGAR</a:t>
            </a:r>
            <a:r>
              <a:rPr lang="es-ES" sz="1200" dirty="0">
                <a:latin typeface="Univers Light"/>
              </a:rPr>
              <a:t> FUNDAMENTACIÓN</a:t>
            </a:r>
          </a:p>
        </p:txBody>
      </p:sp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6054142A-EA98-1592-C9C7-B0C3DF92B2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6055805"/>
            <a:ext cx="1544576" cy="37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62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>
            <a:extLst>
              <a:ext uri="{FF2B5EF4-FFF2-40B4-BE49-F238E27FC236}">
                <a16:creationId xmlns:a16="http://schemas.microsoft.com/office/drawing/2014/main" id="{807425AA-3D00-D1A1-65BA-B7DFC0972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024" y="1447751"/>
            <a:ext cx="3741490" cy="527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183CD92-86BA-9366-E3B9-986B415D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3" y="125639"/>
            <a:ext cx="12170227" cy="1325563"/>
          </a:xfrm>
        </p:spPr>
        <p:txBody>
          <a:bodyPr>
            <a:normAutofit/>
          </a:bodyPr>
          <a:lstStyle/>
          <a:p>
            <a:r>
              <a:rPr lang="es-ES" sz="3200" dirty="0">
                <a:solidFill>
                  <a:srgbClr val="C00000"/>
                </a:solidFill>
                <a:latin typeface="Franklin Gothic Demi Cond"/>
              </a:rPr>
              <a:t>LEMA: «Tú tienes mucho que ver. Tu compromiso mejora el mundo»</a:t>
            </a:r>
            <a:endParaRPr lang="es-ES" dirty="0">
              <a:ea typeface="Calibri Light" panose="020F0302020204030204"/>
              <a:cs typeface="Calibri Light" panose="020F0302020204030204"/>
            </a:endParaRPr>
          </a:p>
        </p:txBody>
      </p:sp>
      <p:cxnSp>
        <p:nvCxnSpPr>
          <p:cNvPr id="5" name="Conector recto de flecha 29">
            <a:extLst>
              <a:ext uri="{FF2B5EF4-FFF2-40B4-BE49-F238E27FC236}">
                <a16:creationId xmlns:a16="http://schemas.microsoft.com/office/drawing/2014/main" id="{3C8C5BCC-D266-74CA-538E-55BA97247156}"/>
              </a:ext>
            </a:extLst>
          </p:cNvPr>
          <p:cNvCxnSpPr>
            <a:cxnSpLocks/>
          </p:cNvCxnSpPr>
          <p:nvPr/>
        </p:nvCxnSpPr>
        <p:spPr>
          <a:xfrm>
            <a:off x="3874564" y="3013928"/>
            <a:ext cx="3021186" cy="9023"/>
          </a:xfrm>
          <a:prstGeom prst="straightConnector1">
            <a:avLst/>
          </a:prstGeom>
          <a:noFill/>
          <a:ln w="38103" cap="flat">
            <a:solidFill>
              <a:srgbClr val="C00000"/>
            </a:solidFill>
            <a:prstDash val="solid"/>
            <a:miter/>
            <a:tailEnd type="arrow"/>
          </a:ln>
        </p:spPr>
      </p:cxnSp>
      <p:sp>
        <p:nvSpPr>
          <p:cNvPr id="6" name="CuadroTexto 31">
            <a:extLst>
              <a:ext uri="{FF2B5EF4-FFF2-40B4-BE49-F238E27FC236}">
                <a16:creationId xmlns:a16="http://schemas.microsoft.com/office/drawing/2014/main" id="{32B234B3-45FA-8D14-D12A-0F0B1E5CBBCC}"/>
              </a:ext>
            </a:extLst>
          </p:cNvPr>
          <p:cNvSpPr txBox="1"/>
          <p:nvPr/>
        </p:nvSpPr>
        <p:spPr>
          <a:xfrm>
            <a:off x="1122237" y="2830568"/>
            <a:ext cx="2792449" cy="12003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kern="0" dirty="0">
                <a:solidFill>
                  <a:srgbClr val="000000"/>
                </a:solidFill>
                <a:latin typeface="Univers Light"/>
              </a:rPr>
              <a:t>Vemos</a:t>
            </a:r>
            <a:r>
              <a:rPr lang="es-ES" sz="1400" b="0" i="0" u="none" strike="noStrike" kern="1200" cap="none" spc="0" dirty="0">
                <a:solidFill>
                  <a:srgbClr val="000000"/>
                </a:solidFill>
                <a:uFillTx/>
                <a:latin typeface="Univers Light"/>
              </a:rPr>
              <a:t> gestos de esperanza - como las sonrisas- y gestos de acompañamiento - como los abrazos-.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600" b="0" i="0" u="none" strike="noStrike" kern="1200" cap="none" spc="0" dirty="0">
              <a:solidFill>
                <a:srgbClr val="000000"/>
              </a:solidFill>
              <a:uFillTx/>
              <a:latin typeface="Montserrat" pitchFamily="2"/>
            </a:endParaRPr>
          </a:p>
        </p:txBody>
      </p:sp>
      <p:sp>
        <p:nvSpPr>
          <p:cNvPr id="7" name="Rectángulo 51">
            <a:extLst>
              <a:ext uri="{FF2B5EF4-FFF2-40B4-BE49-F238E27FC236}">
                <a16:creationId xmlns:a16="http://schemas.microsoft.com/office/drawing/2014/main" id="{D9860A41-9C38-D78C-96CD-EDDA69175B74}"/>
              </a:ext>
            </a:extLst>
          </p:cNvPr>
          <p:cNvSpPr/>
          <p:nvPr/>
        </p:nvSpPr>
        <p:spPr>
          <a:xfrm>
            <a:off x="957101" y="2604152"/>
            <a:ext cx="2917465" cy="1478622"/>
          </a:xfrm>
          <a:prstGeom prst="rect">
            <a:avLst/>
          </a:prstGeom>
          <a:noFill/>
          <a:ln w="19046" cap="flat">
            <a:solidFill>
              <a:srgbClr val="E30613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CuadroTexto 31">
            <a:extLst>
              <a:ext uri="{FF2B5EF4-FFF2-40B4-BE49-F238E27FC236}">
                <a16:creationId xmlns:a16="http://schemas.microsoft.com/office/drawing/2014/main" id="{ED7EA4B6-9558-9FC4-E18D-51C36651611C}"/>
              </a:ext>
            </a:extLst>
          </p:cNvPr>
          <p:cNvSpPr txBox="1"/>
          <p:nvPr/>
        </p:nvSpPr>
        <p:spPr>
          <a:xfrm>
            <a:off x="1116964" y="4401082"/>
            <a:ext cx="2636226" cy="73866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Sobre la acción social</a:t>
            </a:r>
            <a:r>
              <a:rPr lang="es-ES" sz="1400" b="0" i="0" u="none" strike="noStrike" kern="1200" cap="none" spc="0" dirty="0">
                <a:solidFill>
                  <a:srgbClr val="000000"/>
                </a:solidFill>
                <a:uFillTx/>
                <a:latin typeface="Univers Light"/>
              </a:rPr>
              <a:t> de Cáritas Madrid, el ojo que ve e invita a ver</a:t>
            </a:r>
          </a:p>
        </p:txBody>
      </p:sp>
      <p:sp>
        <p:nvSpPr>
          <p:cNvPr id="11" name="Rectángulo 51">
            <a:extLst>
              <a:ext uri="{FF2B5EF4-FFF2-40B4-BE49-F238E27FC236}">
                <a16:creationId xmlns:a16="http://schemas.microsoft.com/office/drawing/2014/main" id="{E60496D3-7A61-EE0D-AC9E-8B7CB9B26822}"/>
              </a:ext>
            </a:extLst>
          </p:cNvPr>
          <p:cNvSpPr/>
          <p:nvPr/>
        </p:nvSpPr>
        <p:spPr>
          <a:xfrm>
            <a:off x="957100" y="4224288"/>
            <a:ext cx="2917465" cy="1030314"/>
          </a:xfrm>
          <a:prstGeom prst="rect">
            <a:avLst/>
          </a:prstGeom>
          <a:noFill/>
          <a:ln w="19046" cap="flat">
            <a:solidFill>
              <a:srgbClr val="E30613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17" name="Conector recto de flecha 29">
            <a:extLst>
              <a:ext uri="{FF2B5EF4-FFF2-40B4-BE49-F238E27FC236}">
                <a16:creationId xmlns:a16="http://schemas.microsoft.com/office/drawing/2014/main" id="{9345159C-BAC4-F126-B875-49675A9B7FD3}"/>
              </a:ext>
            </a:extLst>
          </p:cNvPr>
          <p:cNvCxnSpPr>
            <a:cxnSpLocks/>
          </p:cNvCxnSpPr>
          <p:nvPr/>
        </p:nvCxnSpPr>
        <p:spPr>
          <a:xfrm flipV="1">
            <a:off x="3874564" y="2872387"/>
            <a:ext cx="5462383" cy="646647"/>
          </a:xfrm>
          <a:prstGeom prst="straightConnector1">
            <a:avLst/>
          </a:prstGeom>
          <a:noFill/>
          <a:ln w="38103" cap="flat">
            <a:solidFill>
              <a:srgbClr val="C00000"/>
            </a:solidFill>
            <a:prstDash val="solid"/>
            <a:miter/>
            <a:tailEnd type="arrow"/>
          </a:ln>
        </p:spPr>
      </p:cxnSp>
      <p:cxnSp>
        <p:nvCxnSpPr>
          <p:cNvPr id="19" name="Conector recto de flecha 29">
            <a:extLst>
              <a:ext uri="{FF2B5EF4-FFF2-40B4-BE49-F238E27FC236}">
                <a16:creationId xmlns:a16="http://schemas.microsoft.com/office/drawing/2014/main" id="{9353EF3E-68AC-2FA1-8ADC-1AFEED835882}"/>
              </a:ext>
            </a:extLst>
          </p:cNvPr>
          <p:cNvCxnSpPr>
            <a:cxnSpLocks/>
          </p:cNvCxnSpPr>
          <p:nvPr/>
        </p:nvCxnSpPr>
        <p:spPr>
          <a:xfrm flipV="1">
            <a:off x="3874564" y="4429420"/>
            <a:ext cx="4019476" cy="679616"/>
          </a:xfrm>
          <a:prstGeom prst="straightConnector1">
            <a:avLst/>
          </a:prstGeom>
          <a:noFill/>
          <a:ln w="38103" cap="flat">
            <a:solidFill>
              <a:srgbClr val="C00000"/>
            </a:solidFill>
            <a:prstDash val="solid"/>
            <a:miter/>
            <a:tailEnd type="arrow"/>
          </a:ln>
        </p:spPr>
      </p:cxnSp>
      <p:cxnSp>
        <p:nvCxnSpPr>
          <p:cNvPr id="21" name="Conector recto de flecha 29">
            <a:extLst>
              <a:ext uri="{FF2B5EF4-FFF2-40B4-BE49-F238E27FC236}">
                <a16:creationId xmlns:a16="http://schemas.microsoft.com/office/drawing/2014/main" id="{9A96F505-8B99-E389-5502-A74B78B0367F}"/>
              </a:ext>
            </a:extLst>
          </p:cNvPr>
          <p:cNvCxnSpPr>
            <a:cxnSpLocks/>
          </p:cNvCxnSpPr>
          <p:nvPr/>
        </p:nvCxnSpPr>
        <p:spPr>
          <a:xfrm>
            <a:off x="3874565" y="1897488"/>
            <a:ext cx="2660459" cy="320614"/>
          </a:xfrm>
          <a:prstGeom prst="straightConnector1">
            <a:avLst/>
          </a:prstGeom>
          <a:noFill/>
          <a:ln w="38103" cap="flat">
            <a:solidFill>
              <a:srgbClr val="C00000"/>
            </a:solidFill>
            <a:prstDash val="solid"/>
            <a:miter/>
            <a:tailEnd type="arrow"/>
          </a:ln>
        </p:spPr>
      </p:cxnSp>
      <p:sp>
        <p:nvSpPr>
          <p:cNvPr id="22" name="CuadroTexto 31">
            <a:extLst>
              <a:ext uri="{FF2B5EF4-FFF2-40B4-BE49-F238E27FC236}">
                <a16:creationId xmlns:a16="http://schemas.microsoft.com/office/drawing/2014/main" id="{59D23C1F-4596-8423-4DD5-FB1A018EA550}"/>
              </a:ext>
            </a:extLst>
          </p:cNvPr>
          <p:cNvSpPr txBox="1"/>
          <p:nvPr/>
        </p:nvSpPr>
        <p:spPr>
          <a:xfrm>
            <a:off x="1122237" y="1712256"/>
            <a:ext cx="2917464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Mostramos imágenes de los proyectos de Cáritas Madrid</a:t>
            </a:r>
            <a:endParaRPr lang="es-ES" sz="1400" b="0" i="0" u="none" strike="noStrike" kern="1200" cap="none" spc="0" dirty="0">
              <a:solidFill>
                <a:srgbClr val="000000"/>
              </a:solidFill>
              <a:uFillTx/>
              <a:latin typeface="Univers Light"/>
            </a:endParaRPr>
          </a:p>
        </p:txBody>
      </p:sp>
      <p:sp>
        <p:nvSpPr>
          <p:cNvPr id="23" name="Rectángulo 51">
            <a:extLst>
              <a:ext uri="{FF2B5EF4-FFF2-40B4-BE49-F238E27FC236}">
                <a16:creationId xmlns:a16="http://schemas.microsoft.com/office/drawing/2014/main" id="{E9264825-070D-365D-CE3B-793F63272A84}"/>
              </a:ext>
            </a:extLst>
          </p:cNvPr>
          <p:cNvSpPr/>
          <p:nvPr/>
        </p:nvSpPr>
        <p:spPr>
          <a:xfrm>
            <a:off x="960582" y="1546824"/>
            <a:ext cx="2917465" cy="978944"/>
          </a:xfrm>
          <a:prstGeom prst="rect">
            <a:avLst/>
          </a:prstGeom>
          <a:noFill/>
          <a:ln w="19046" cap="flat">
            <a:solidFill>
              <a:srgbClr val="E30613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7" name="CuadroTexto 31">
            <a:extLst>
              <a:ext uri="{FF2B5EF4-FFF2-40B4-BE49-F238E27FC236}">
                <a16:creationId xmlns:a16="http://schemas.microsoft.com/office/drawing/2014/main" id="{BC98AA5A-430B-9281-15D4-F21805DD9BB0}"/>
              </a:ext>
            </a:extLst>
          </p:cNvPr>
          <p:cNvSpPr txBox="1"/>
          <p:nvPr/>
        </p:nvSpPr>
        <p:spPr>
          <a:xfrm>
            <a:off x="1098612" y="5492245"/>
            <a:ext cx="2636227" cy="9541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000000"/>
                </a:solidFill>
                <a:uFillTx/>
                <a:latin typeface="Univers Light"/>
              </a:rPr>
              <a:t>Y tras esta visión y reflexión, una</a:t>
            </a:r>
            <a:r>
              <a:rPr lang="es-ES" sz="1400" b="0" i="0" u="none" strike="noStrike" kern="1200" cap="none" spc="0" dirty="0">
                <a:solidFill>
                  <a:srgbClr val="000000"/>
                </a:solidFill>
                <a:uFillTx/>
                <a:latin typeface="Univers Light"/>
              </a:rPr>
              <a:t> invitación a actuar, a comprometerse por un mundo mejor</a:t>
            </a:r>
          </a:p>
        </p:txBody>
      </p:sp>
      <p:sp>
        <p:nvSpPr>
          <p:cNvPr id="38" name="Rectángulo 51">
            <a:extLst>
              <a:ext uri="{FF2B5EF4-FFF2-40B4-BE49-F238E27FC236}">
                <a16:creationId xmlns:a16="http://schemas.microsoft.com/office/drawing/2014/main" id="{FF5BA58E-8802-75DC-D7D4-8CF98692DBCD}"/>
              </a:ext>
            </a:extLst>
          </p:cNvPr>
          <p:cNvSpPr/>
          <p:nvPr/>
        </p:nvSpPr>
        <p:spPr>
          <a:xfrm>
            <a:off x="957099" y="5352677"/>
            <a:ext cx="2917465" cy="1140198"/>
          </a:xfrm>
          <a:prstGeom prst="rect">
            <a:avLst/>
          </a:prstGeom>
          <a:noFill/>
          <a:ln w="19046" cap="flat">
            <a:solidFill>
              <a:srgbClr val="E30613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26" name="Conector recto de flecha 29">
            <a:extLst>
              <a:ext uri="{FF2B5EF4-FFF2-40B4-BE49-F238E27FC236}">
                <a16:creationId xmlns:a16="http://schemas.microsoft.com/office/drawing/2014/main" id="{8F2478ED-D8C1-4540-9043-5369619D37EC}"/>
              </a:ext>
            </a:extLst>
          </p:cNvPr>
          <p:cNvCxnSpPr>
            <a:cxnSpLocks/>
          </p:cNvCxnSpPr>
          <p:nvPr/>
        </p:nvCxnSpPr>
        <p:spPr>
          <a:xfrm>
            <a:off x="3874564" y="5697591"/>
            <a:ext cx="3356746" cy="154311"/>
          </a:xfrm>
          <a:prstGeom prst="straightConnector1">
            <a:avLst/>
          </a:prstGeom>
          <a:noFill/>
          <a:ln w="38103" cap="flat">
            <a:solidFill>
              <a:srgbClr val="C00000"/>
            </a:solidFill>
            <a:prstDash val="solid"/>
            <a:miter/>
            <a:tailEnd type="arrow"/>
          </a:ln>
        </p:spPr>
      </p:cxnSp>
    </p:spTree>
    <p:extLst>
      <p:ext uri="{BB962C8B-B14F-4D97-AF65-F5344CB8AC3E}">
        <p14:creationId xmlns:p14="http://schemas.microsoft.com/office/powerpoint/2010/main" val="80489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  <p:bldP spid="11" grpId="0" animBg="1"/>
      <p:bldP spid="22" grpId="0"/>
      <p:bldP spid="23" grpId="0" animBg="1"/>
      <p:bldP spid="37" grpId="0"/>
      <p:bldP spid="38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C410E3AD474754AA619959B51FC8B8C" ma:contentTypeVersion="16" ma:contentTypeDescription="Crear nuevo documento." ma:contentTypeScope="" ma:versionID="3bce1c845f88eda0d327d614e90ae612">
  <xsd:schema xmlns:xsd="http://www.w3.org/2001/XMLSchema" xmlns:xs="http://www.w3.org/2001/XMLSchema" xmlns:p="http://schemas.microsoft.com/office/2006/metadata/properties" xmlns:ns2="98e3f034-d087-4263-83cb-dc9431c3b49b" xmlns:ns3="ee79f9ed-3575-4f9d-9c74-cfe78cb30b01" xmlns:ns4="440673b3-cf79-4167-98bf-1d41e8a22822" targetNamespace="http://schemas.microsoft.com/office/2006/metadata/properties" ma:root="true" ma:fieldsID="d7082588b0370749e9a7e40ae7558b7f" ns2:_="" ns3:_="" ns4:_="">
    <xsd:import namespace="98e3f034-d087-4263-83cb-dc9431c3b49b"/>
    <xsd:import namespace="ee79f9ed-3575-4f9d-9c74-cfe78cb30b01"/>
    <xsd:import namespace="440673b3-cf79-4167-98bf-1d41e8a228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e3f034-d087-4263-83cb-dc9431c3b4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f5c74cb3-3c17-4054-bd08-2964ca12657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79f9ed-3575-4f9d-9c74-cfe78cb30b0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0673b3-cf79-4167-98bf-1d41e8a22822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fef1b9f2-7906-4055-a45c-20422c59b1d1}" ma:internalName="TaxCatchAll" ma:showField="CatchAllData" ma:web="440673b3-cf79-4167-98bf-1d41e8a228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e79f9ed-3575-4f9d-9c74-cfe78cb30b01">
      <UserInfo>
        <DisplayName>Antonio Blázquez Jiménez</DisplayName>
        <AccountId>6869</AccountId>
        <AccountType/>
      </UserInfo>
      <UserInfo>
        <DisplayName>Pilar Algarate Velasco</DisplayName>
        <AccountId>200</AccountId>
        <AccountType/>
      </UserInfo>
    </SharedWithUsers>
    <lcf76f155ced4ddcb4097134ff3c332f xmlns="98e3f034-d087-4263-83cb-dc9431c3b49b">
      <Terms xmlns="http://schemas.microsoft.com/office/infopath/2007/PartnerControls"/>
    </lcf76f155ced4ddcb4097134ff3c332f>
    <TaxCatchAll xmlns="440673b3-cf79-4167-98bf-1d41e8a2282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FEBF34-C668-4203-BC51-60D7F78C7F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e3f034-d087-4263-83cb-dc9431c3b49b"/>
    <ds:schemaRef ds:uri="ee79f9ed-3575-4f9d-9c74-cfe78cb30b01"/>
    <ds:schemaRef ds:uri="440673b3-cf79-4167-98bf-1d41e8a228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76B241D-CB93-468D-A9EF-8B2E8A1CCAA5}">
  <ds:schemaRefs>
    <ds:schemaRef ds:uri="http://purl.org/dc/terms/"/>
    <ds:schemaRef ds:uri="ee79f9ed-3575-4f9d-9c74-cfe78cb30b01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440673b3-cf79-4167-98bf-1d41e8a22822"/>
    <ds:schemaRef ds:uri="98e3f034-d087-4263-83cb-dc9431c3b49b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338ED08-226F-46A1-83E6-113D1D45BB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940</Words>
  <Application>Microsoft Office PowerPoint</Application>
  <PresentationFormat>Panorámica</PresentationFormat>
  <Paragraphs>93</Paragraphs>
  <Slides>15</Slides>
  <Notes>6</Notes>
  <HiddenSlides>0</HiddenSlides>
  <MMClips>2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15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Franklin Gothic Demi Cond</vt:lpstr>
      <vt:lpstr>Helvetica Neue Medium</vt:lpstr>
      <vt:lpstr>Montserrat</vt:lpstr>
      <vt:lpstr>Univers Light</vt:lpstr>
      <vt:lpstr>Tema de Office</vt:lpstr>
      <vt:lpstr>Tema de Office</vt:lpstr>
      <vt:lpstr>Presentación de PowerPoint</vt:lpstr>
      <vt:lpstr>Presentación CAMPAÑA  DÍA DE CARIDAD CORPUS CHRISTI 11 JUNIO 2023</vt:lpstr>
      <vt:lpstr>CONTEXTO</vt:lpstr>
      <vt:lpstr>CONTEXTO</vt:lpstr>
      <vt:lpstr>Qué mensaje nos da la Iglesia</vt:lpstr>
      <vt:lpstr>Qué mensaje nos da la Iglesia</vt:lpstr>
      <vt:lpstr>OBJETIVO:  Nos hacemos presentes en las calles de Madrid para… </vt:lpstr>
      <vt:lpstr>FUNDAMENTACIÓN</vt:lpstr>
      <vt:lpstr>LEMA: «Tú tienes mucho que ver. Tu compromiso mejora el mundo»</vt:lpstr>
      <vt:lpstr>MATERIALES</vt:lpstr>
      <vt:lpstr>Presentación de PowerPoint</vt:lpstr>
      <vt:lpstr>Presentación de PowerPoint</vt:lpstr>
      <vt:lpstr>DINAMIZACIÓN</vt:lpstr>
      <vt:lpstr>Acción en redes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campaña</dc:title>
  <dc:creator>Mª Angeles Altozano Moreno</dc:creator>
  <cp:lastModifiedBy>Pilar Algarate Velasco</cp:lastModifiedBy>
  <cp:revision>275</cp:revision>
  <cp:lastPrinted>2022-05-26T10:08:33Z</cp:lastPrinted>
  <dcterms:created xsi:type="dcterms:W3CDTF">2022-05-24T09:55:04Z</dcterms:created>
  <dcterms:modified xsi:type="dcterms:W3CDTF">2023-05-11T15:54:53Z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0x0101008C410E3AD474754AA619959B51FC8B8C</vt:lpwstr>
  </property>
  <property fmtid="{D5CDD505-2E9C-101B-9397-08002B2CF9AE}" pid="3" name="MediaServiceImageTags">
    <vt:lpwstr/>
  </property>
</Properties>
</file>